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
  </p:notesMasterIdLst>
  <p:sldIdLst>
    <p:sldId id="1224" r:id="rId2"/>
    <p:sldId id="1223" r:id="rId3"/>
    <p:sldId id="1225" r:id="rId4"/>
    <p:sldId id="1226" r:id="rId5"/>
    <p:sldId id="123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ren Dao" initials="DD" lastIdx="3" clrIdx="0">
    <p:extLst>
      <p:ext uri="{19B8F6BF-5375-455C-9EA6-DF929625EA0E}">
        <p15:presenceInfo xmlns:p15="http://schemas.microsoft.com/office/powerpoint/2012/main" userId="c382e255ba2957c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562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42" autoAdjust="0"/>
    <p:restoredTop sz="94660"/>
  </p:normalViewPr>
  <p:slideViewPr>
    <p:cSldViewPr snapToGrid="0">
      <p:cViewPr varScale="1">
        <p:scale>
          <a:sx n="82" d="100"/>
          <a:sy n="82" d="100"/>
        </p:scale>
        <p:origin x="806"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 /><Relationship Id="rId3" Type="http://schemas.openxmlformats.org/officeDocument/2006/relationships/slide" Target="slides/slide2.xml" /><Relationship Id="rId7" Type="http://schemas.openxmlformats.org/officeDocument/2006/relationships/notesMaster" Target="notesMasters/notesMaster1.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9-14T12:34:48.479" idx="1">
    <p:pos x="10" y="10"/>
    <p:text>THE ROFILE DEMOGRATIC DRUG CASES</p:text>
    <p:extLst>
      <p:ext uri="{C676402C-5697-4E1C-873F-D02D1690AC5C}">
        <p15:threadingInfo xmlns:p15="http://schemas.microsoft.com/office/powerpoint/2012/main" timeZoneBias="-480"/>
      </p:ext>
    </p:extLst>
  </p:cm>
  <p:cm authorId="1" dt="2023-09-14T12:36:43.192" idx="2">
    <p:pos x="106" y="106"/>
    <p:text>Profile drug cases</p:text>
    <p:extLst>
      <p:ext uri="{C676402C-5697-4E1C-873F-D02D1690AC5C}">
        <p15:threadingInfo xmlns:p15="http://schemas.microsoft.com/office/powerpoint/2012/main" timeZoneBias="-480"/>
      </p:ext>
    </p:extLst>
  </p:cm>
  <p:cm authorId="1" dt="2023-09-14T12:40:24.653" idx="3">
    <p:pos x="6484" y="387"/>
    <p:text>rofile drug cases</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74931C-481F-4E63-B6F6-F57E9A30D02B}" type="datetimeFigureOut">
              <a:rPr lang="en-US" smtClean="0"/>
              <a:t>9/14/2023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E812B7-C9F8-4AA6-9B9A-39212A1B0993}" type="slidenum">
              <a:rPr lang="en-US" smtClean="0"/>
              <a:t>‹#›</a:t>
            </a:fld>
            <a:endParaRPr lang="en-US"/>
          </a:p>
        </p:txBody>
      </p:sp>
    </p:spTree>
    <p:extLst>
      <p:ext uri="{BB962C8B-B14F-4D97-AF65-F5344CB8AC3E}">
        <p14:creationId xmlns:p14="http://schemas.microsoft.com/office/powerpoint/2010/main" val="3735936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Profile </a:t>
            </a:r>
            <a:r>
              <a:rPr lang="en-US" dirty="0" err="1"/>
              <a:t>demogradic</a:t>
            </a:r>
            <a:r>
              <a:rPr lang="en-US" dirty="0"/>
              <a:t> drug cases</a:t>
            </a:r>
          </a:p>
        </p:txBody>
      </p:sp>
      <p:sp>
        <p:nvSpPr>
          <p:cNvPr id="4" name="Slide Number Placeholder 3"/>
          <p:cNvSpPr>
            <a:spLocks noGrp="1"/>
          </p:cNvSpPr>
          <p:nvPr>
            <p:ph type="sldNum" sz="quarter" idx="5"/>
          </p:nvPr>
        </p:nvSpPr>
        <p:spPr/>
        <p:txBody>
          <a:bodyPr/>
          <a:lstStyle/>
          <a:p>
            <a:fld id="{9FE812B7-C9F8-4AA6-9B9A-39212A1B0993}" type="slidenum">
              <a:rPr lang="en-US" smtClean="0"/>
              <a:t>3</a:t>
            </a:fld>
            <a:endParaRPr lang="en-US"/>
          </a:p>
        </p:txBody>
      </p:sp>
    </p:spTree>
    <p:extLst>
      <p:ext uri="{BB962C8B-B14F-4D97-AF65-F5344CB8AC3E}">
        <p14:creationId xmlns:p14="http://schemas.microsoft.com/office/powerpoint/2010/main" val="2565599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Master" Target="../slideMasters/slideMaster1.xml" /><Relationship Id="rId5" Type="http://schemas.openxmlformats.org/officeDocument/2006/relationships/image" Target="../media/image4.png" /><Relationship Id="rId4" Type="http://schemas.openxmlformats.org/officeDocument/2006/relationships/image" Target="../media/image3.png"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2.png" /><Relationship Id="rId1" Type="http://schemas.openxmlformats.org/officeDocument/2006/relationships/slideMaster" Target="../slideMasters/slideMaster1.xml" /><Relationship Id="rId5" Type="http://schemas.openxmlformats.org/officeDocument/2006/relationships/image" Target="../media/image4.png" /><Relationship Id="rId4" Type="http://schemas.openxmlformats.org/officeDocument/2006/relationships/image" Target="../media/image3.png"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16266"/>
            <a:ext cx="8054767" cy="6889233"/>
          </a:xfrm>
          <a:custGeom>
            <a:avLst/>
            <a:gdLst/>
            <a:ahLst/>
            <a:cxnLst/>
            <a:rect l="l" t="t" r="r" b="b"/>
            <a:pathLst>
              <a:path w="241643" h="206677" extrusionOk="0">
                <a:moveTo>
                  <a:pt x="126321" y="206677"/>
                </a:moveTo>
                <a:lnTo>
                  <a:pt x="241643" y="0"/>
                </a:lnTo>
                <a:lnTo>
                  <a:pt x="0" y="0"/>
                </a:lnTo>
                <a:lnTo>
                  <a:pt x="0" y="206677"/>
                </a:lnTo>
                <a:close/>
              </a:path>
            </a:pathLst>
          </a:custGeom>
          <a:solidFill>
            <a:schemeClr val="lt1"/>
          </a:solidFill>
          <a:ln>
            <a:noFill/>
          </a:ln>
        </p:spPr>
      </p:sp>
      <p:sp>
        <p:nvSpPr>
          <p:cNvPr id="11" name="Google Shape;11;p2"/>
          <p:cNvSpPr/>
          <p:nvPr/>
        </p:nvSpPr>
        <p:spPr>
          <a:xfrm>
            <a:off x="3357855" y="2119533"/>
            <a:ext cx="4442400" cy="47384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2" name="Google Shape;12;p2"/>
          <p:cNvSpPr/>
          <p:nvPr/>
        </p:nvSpPr>
        <p:spPr>
          <a:xfrm>
            <a:off x="3601968" y="0"/>
            <a:ext cx="4442400" cy="47384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3" name="Google Shape;13;p2"/>
          <p:cNvSpPr txBox="1">
            <a:spLocks noGrp="1"/>
          </p:cNvSpPr>
          <p:nvPr>
            <p:ph type="ctrTitle"/>
          </p:nvPr>
        </p:nvSpPr>
        <p:spPr>
          <a:xfrm>
            <a:off x="914400" y="928567"/>
            <a:ext cx="5954800" cy="3810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4800"/>
              <a:buNone/>
              <a:defRPr sz="6400"/>
            </a:lvl1pPr>
            <a:lvl2pPr lvl="1" rtl="0">
              <a:lnSpc>
                <a:spcPct val="100000"/>
              </a:lnSpc>
              <a:spcBef>
                <a:spcPts val="0"/>
              </a:spcBef>
              <a:spcAft>
                <a:spcPts val="0"/>
              </a:spcAft>
              <a:buSzPts val="4800"/>
              <a:buNone/>
              <a:defRPr sz="6400"/>
            </a:lvl2pPr>
            <a:lvl3pPr lvl="2" rtl="0">
              <a:lnSpc>
                <a:spcPct val="100000"/>
              </a:lnSpc>
              <a:spcBef>
                <a:spcPts val="0"/>
              </a:spcBef>
              <a:spcAft>
                <a:spcPts val="0"/>
              </a:spcAft>
              <a:buSzPts val="4800"/>
              <a:buNone/>
              <a:defRPr sz="6400"/>
            </a:lvl3pPr>
            <a:lvl4pPr lvl="3" rtl="0">
              <a:lnSpc>
                <a:spcPct val="100000"/>
              </a:lnSpc>
              <a:spcBef>
                <a:spcPts val="0"/>
              </a:spcBef>
              <a:spcAft>
                <a:spcPts val="0"/>
              </a:spcAft>
              <a:buSzPts val="4800"/>
              <a:buNone/>
              <a:defRPr sz="6400"/>
            </a:lvl4pPr>
            <a:lvl5pPr lvl="4" rtl="0">
              <a:lnSpc>
                <a:spcPct val="100000"/>
              </a:lnSpc>
              <a:spcBef>
                <a:spcPts val="0"/>
              </a:spcBef>
              <a:spcAft>
                <a:spcPts val="0"/>
              </a:spcAft>
              <a:buSzPts val="4800"/>
              <a:buNone/>
              <a:defRPr sz="6400"/>
            </a:lvl5pPr>
            <a:lvl6pPr lvl="5" rtl="0">
              <a:lnSpc>
                <a:spcPct val="100000"/>
              </a:lnSpc>
              <a:spcBef>
                <a:spcPts val="0"/>
              </a:spcBef>
              <a:spcAft>
                <a:spcPts val="0"/>
              </a:spcAft>
              <a:buSzPts val="4800"/>
              <a:buNone/>
              <a:defRPr sz="6400"/>
            </a:lvl6pPr>
            <a:lvl7pPr lvl="6" rtl="0">
              <a:lnSpc>
                <a:spcPct val="100000"/>
              </a:lnSpc>
              <a:spcBef>
                <a:spcPts val="0"/>
              </a:spcBef>
              <a:spcAft>
                <a:spcPts val="0"/>
              </a:spcAft>
              <a:buSzPts val="4800"/>
              <a:buNone/>
              <a:defRPr sz="6400"/>
            </a:lvl7pPr>
            <a:lvl8pPr lvl="7" rtl="0">
              <a:lnSpc>
                <a:spcPct val="100000"/>
              </a:lnSpc>
              <a:spcBef>
                <a:spcPts val="0"/>
              </a:spcBef>
              <a:spcAft>
                <a:spcPts val="0"/>
              </a:spcAft>
              <a:buSzPts val="4800"/>
              <a:buNone/>
              <a:defRPr sz="6400"/>
            </a:lvl8pPr>
            <a:lvl9pPr lvl="8" rtl="0">
              <a:lnSpc>
                <a:spcPct val="100000"/>
              </a:lnSpc>
              <a:spcBef>
                <a:spcPts val="0"/>
              </a:spcBef>
              <a:spcAft>
                <a:spcPts val="0"/>
              </a:spcAft>
              <a:buSzPts val="4800"/>
              <a:buNone/>
              <a:defRPr sz="6400"/>
            </a:lvl9pPr>
          </a:lstStyle>
          <a:p>
            <a:endParaRPr/>
          </a:p>
        </p:txBody>
      </p:sp>
    </p:spTree>
    <p:extLst>
      <p:ext uri="{BB962C8B-B14F-4D97-AF65-F5344CB8AC3E}">
        <p14:creationId xmlns:p14="http://schemas.microsoft.com/office/powerpoint/2010/main" val="2973601556"/>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grpSp>
        <p:nvGrpSpPr>
          <p:cNvPr id="2" name="Group 1">
            <a:extLst>
              <a:ext uri="{FF2B5EF4-FFF2-40B4-BE49-F238E27FC236}">
                <a16:creationId xmlns:a16="http://schemas.microsoft.com/office/drawing/2014/main" id="{D7032DF0-D6C0-05D5-EB09-0AEC76CD66B8}"/>
              </a:ext>
            </a:extLst>
          </p:cNvPr>
          <p:cNvGrpSpPr/>
          <p:nvPr userDrawn="1"/>
        </p:nvGrpSpPr>
        <p:grpSpPr>
          <a:xfrm>
            <a:off x="0" y="3416882"/>
            <a:ext cx="15621000" cy="6858000"/>
            <a:chOff x="0" y="3416882"/>
            <a:chExt cx="15621000" cy="6858000"/>
          </a:xfrm>
        </p:grpSpPr>
        <p:sp>
          <p:nvSpPr>
            <p:cNvPr id="3" name="Rectangle 2">
              <a:extLst>
                <a:ext uri="{FF2B5EF4-FFF2-40B4-BE49-F238E27FC236}">
                  <a16:creationId xmlns:a16="http://schemas.microsoft.com/office/drawing/2014/main" id="{94391D5C-139C-04AE-FC6C-77234B917BF0}"/>
                </a:ext>
              </a:extLst>
            </p:cNvPr>
            <p:cNvSpPr/>
            <p:nvPr/>
          </p:nvSpPr>
          <p:spPr>
            <a:xfrm>
              <a:off x="0" y="6268720"/>
              <a:ext cx="12192000" cy="355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FFFFFF"/>
                </a:solidFill>
              </a:endParaRPr>
            </a:p>
          </p:txBody>
        </p:sp>
        <p:sp>
          <p:nvSpPr>
            <p:cNvPr id="4" name="Rectangle 3">
              <a:extLst>
                <a:ext uri="{FF2B5EF4-FFF2-40B4-BE49-F238E27FC236}">
                  <a16:creationId xmlns:a16="http://schemas.microsoft.com/office/drawing/2014/main" id="{8DF7DEBD-8C4A-03E9-366D-8F5E22986E6C}"/>
                </a:ext>
              </a:extLst>
            </p:cNvPr>
            <p:cNvSpPr/>
            <p:nvPr/>
          </p:nvSpPr>
          <p:spPr>
            <a:xfrm>
              <a:off x="0" y="6390640"/>
              <a:ext cx="12192000" cy="355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FFFFFF"/>
                </a:solidFill>
              </a:endParaRPr>
            </a:p>
          </p:txBody>
        </p:sp>
        <p:sp>
          <p:nvSpPr>
            <p:cNvPr id="5" name="Rectangle 4">
              <a:extLst>
                <a:ext uri="{FF2B5EF4-FFF2-40B4-BE49-F238E27FC236}">
                  <a16:creationId xmlns:a16="http://schemas.microsoft.com/office/drawing/2014/main" id="{C91030F0-1716-F405-8046-5220E174D7D9}"/>
                </a:ext>
              </a:extLst>
            </p:cNvPr>
            <p:cNvSpPr/>
            <p:nvPr/>
          </p:nvSpPr>
          <p:spPr>
            <a:xfrm>
              <a:off x="0" y="6502400"/>
              <a:ext cx="12192000" cy="355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FFFFFF"/>
                </a:solidFill>
              </a:endParaRPr>
            </a:p>
          </p:txBody>
        </p:sp>
        <p:sp>
          <p:nvSpPr>
            <p:cNvPr id="6" name="TextBox 5">
              <a:extLst>
                <a:ext uri="{FF2B5EF4-FFF2-40B4-BE49-F238E27FC236}">
                  <a16:creationId xmlns:a16="http://schemas.microsoft.com/office/drawing/2014/main" id="{707756A9-D6EE-879A-C732-9B577A5ED49C}"/>
                </a:ext>
              </a:extLst>
            </p:cNvPr>
            <p:cNvSpPr txBox="1"/>
            <p:nvPr/>
          </p:nvSpPr>
          <p:spPr>
            <a:xfrm>
              <a:off x="0" y="6494343"/>
              <a:ext cx="12192000" cy="307777"/>
            </a:xfrm>
            <a:prstGeom prst="rect">
              <a:avLst/>
            </a:prstGeom>
            <a:noFill/>
          </p:spPr>
          <p:txBody>
            <a:bodyPr wrap="square" rtlCol="0">
              <a:spAutoFit/>
            </a:bodyPr>
            <a:lstStyle/>
            <a:p>
              <a:pPr algn="ctr"/>
              <a:r>
                <a:rPr lang="en-US" sz="1400" dirty="0">
                  <a:ln w="6350">
                    <a:solidFill>
                      <a:srgbClr val="061E3A"/>
                    </a:solidFill>
                  </a:ln>
                  <a:solidFill>
                    <a:srgbClr val="FFFFFF"/>
                  </a:solidFill>
                  <a:latin typeface="Arial Black" panose="020B0A04020102020204" pitchFamily="34" charset="0"/>
                </a:rPr>
                <a:t>#</a:t>
              </a:r>
              <a:r>
                <a:rPr lang="en-US" sz="1400" dirty="0" err="1">
                  <a:ln w="6350">
                    <a:solidFill>
                      <a:srgbClr val="061E3A"/>
                    </a:solidFill>
                  </a:ln>
                  <a:solidFill>
                    <a:srgbClr val="FFFFFF"/>
                  </a:solidFill>
                  <a:latin typeface="Arial Black" panose="020B0A04020102020204" pitchFamily="34" charset="0"/>
                </a:rPr>
                <a:t>SerbisyongNagkakaisa</a:t>
              </a:r>
              <a:r>
                <a:rPr lang="en-US" sz="1400" dirty="0">
                  <a:ln w="6350">
                    <a:solidFill>
                      <a:srgbClr val="061E3A"/>
                    </a:solidFill>
                  </a:ln>
                  <a:solidFill>
                    <a:srgbClr val="FFFFFF"/>
                  </a:solidFill>
                  <a:latin typeface="Arial Black" panose="020B0A04020102020204" pitchFamily="34" charset="0"/>
                </a:rPr>
                <a:t>  </a:t>
              </a:r>
            </a:p>
          </p:txBody>
        </p:sp>
        <p:pic>
          <p:nvPicPr>
            <p:cNvPr id="7" name="Picture 6">
              <a:extLst>
                <a:ext uri="{FF2B5EF4-FFF2-40B4-BE49-F238E27FC236}">
                  <a16:creationId xmlns:a16="http://schemas.microsoft.com/office/drawing/2014/main" id="{237D57AD-CDB9-D6D9-714D-180FCBE154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0" y="3416882"/>
              <a:ext cx="6858000" cy="6858000"/>
            </a:xfrm>
            <a:prstGeom prst="rect">
              <a:avLst/>
            </a:prstGeom>
          </p:spPr>
        </p:pic>
        <p:pic>
          <p:nvPicPr>
            <p:cNvPr id="8" name="Picture 7">
              <a:extLst>
                <a:ext uri="{FF2B5EF4-FFF2-40B4-BE49-F238E27FC236}">
                  <a16:creationId xmlns:a16="http://schemas.microsoft.com/office/drawing/2014/main" id="{D8FFC18A-2B79-1BF3-248E-EA10D47562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9777" y="5881800"/>
              <a:ext cx="492444" cy="773840"/>
            </a:xfrm>
            <a:prstGeom prst="rect">
              <a:avLst/>
            </a:prstGeom>
          </p:spPr>
        </p:pic>
        <p:pic>
          <p:nvPicPr>
            <p:cNvPr id="9" name="Picture 8">
              <a:extLst>
                <a:ext uri="{FF2B5EF4-FFF2-40B4-BE49-F238E27FC236}">
                  <a16:creationId xmlns:a16="http://schemas.microsoft.com/office/drawing/2014/main" id="{0C942B92-9F41-7C31-17CC-73CFC1EF8A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4579" y="5815005"/>
              <a:ext cx="1535677" cy="1535677"/>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658F4C23-8B5D-2B9C-6067-96D1CDF5FD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8346" y="5684223"/>
              <a:ext cx="334102" cy="319895"/>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E0407EE2-B1BA-69E2-A25F-AEDB97E766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0522" y="6469049"/>
              <a:ext cx="334102" cy="319895"/>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A4D08CD4-7E16-544F-EE0B-10D25FEDF2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5367" y="5380813"/>
              <a:ext cx="334102" cy="319895"/>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566258995"/>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600" lvl="0" indent="-508000"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200" lvl="1"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800" lvl="2"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400" lvl="3"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8000" lvl="4"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600" lvl="5"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200" lvl="6"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800" lvl="7"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400" lvl="8" indent="-508000"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algn="ctr">
              <a:buClr>
                <a:srgbClr val="000000"/>
              </a:buClr>
              <a:buFont typeface="Arial" panose="020B0604020202020204"/>
              <a:buNone/>
            </a:pPr>
            <a:r>
              <a:rPr lang="en-GB" sz="8000" b="1" kern="0">
                <a:solidFill>
                  <a:srgbClr val="7FCA20"/>
                </a:solidFill>
                <a:latin typeface="Merriweather"/>
                <a:ea typeface="Merriweather"/>
                <a:cs typeface="Merriweather"/>
                <a:sym typeface="Merriweather"/>
              </a:rPr>
              <a:t>“</a:t>
            </a:r>
            <a:endParaRPr sz="8000" b="1" kern="0">
              <a:solidFill>
                <a:srgbClr val="7FCA20"/>
              </a:solidFill>
              <a:latin typeface="Merriweather"/>
              <a:ea typeface="Merriweather"/>
              <a:cs typeface="Merriweather"/>
              <a:sym typeface="Merriweather"/>
            </a:endParaRPr>
          </a:p>
        </p:txBody>
      </p:sp>
      <p:sp>
        <p:nvSpPr>
          <p:cNvPr id="29" name="Google Shape;29;p4"/>
          <p:cNvSpPr txBox="1">
            <a:spLocks noGrp="1"/>
          </p:cNvSpPr>
          <p:nvPr>
            <p:ph type="sldNum" idx="12"/>
          </p:nvPr>
        </p:nvSpPr>
        <p:spPr>
          <a:xfrm>
            <a:off x="5806600" y="0"/>
            <a:ext cx="578800" cy="524800"/>
          </a:xfrm>
          <a:prstGeom prst="rect">
            <a:avLst/>
          </a:prstGeom>
        </p:spPr>
        <p:txBody>
          <a:bodyPr spcFirstLastPara="1" wrap="square" lIns="0" tIns="0" rIns="0" bIns="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fld id="{00000000-1234-1234-1234-123412341234}" type="slidenum">
              <a:rPr lang="en-GB">
                <a:solidFill>
                  <a:srgbClr val="757C83"/>
                </a:solidFill>
              </a:rPr>
              <a:pPr/>
              <a:t>‹#›</a:t>
            </a:fld>
            <a:endParaRPr>
              <a:solidFill>
                <a:srgbClr val="757C83"/>
              </a:solidFill>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algn="ctr">
              <a:buClr>
                <a:srgbClr val="000000"/>
              </a:buClr>
              <a:buFont typeface="Arial" panose="020B0604020202020204"/>
              <a:buNone/>
            </a:pPr>
            <a:r>
              <a:rPr lang="en-GB" sz="8000" b="1" kern="0">
                <a:solidFill>
                  <a:srgbClr val="7FCA20"/>
                </a:solidFill>
                <a:latin typeface="Merriweather"/>
                <a:ea typeface="Merriweather"/>
                <a:cs typeface="Merriweather"/>
                <a:sym typeface="Merriweather"/>
              </a:rPr>
              <a:t>”</a:t>
            </a:r>
            <a:endParaRPr sz="8000" b="1" kern="0">
              <a:solidFill>
                <a:srgbClr val="7FCA20"/>
              </a:solidFill>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Tree>
    <p:extLst>
      <p:ext uri="{BB962C8B-B14F-4D97-AF65-F5344CB8AC3E}">
        <p14:creationId xmlns:p14="http://schemas.microsoft.com/office/powerpoint/2010/main" val="3894555705"/>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600" lvl="0" indent="-508000" rtl="0">
              <a:spcBef>
                <a:spcPts val="800"/>
              </a:spcBef>
              <a:spcAft>
                <a:spcPts val="0"/>
              </a:spcAft>
              <a:buSzPts val="2400"/>
              <a:buChar char="▰"/>
              <a:defRPr/>
            </a:lvl1pPr>
            <a:lvl2pPr marL="1219200" lvl="1" indent="-508000" rtl="0">
              <a:spcBef>
                <a:spcPts val="0"/>
              </a:spcBef>
              <a:spcAft>
                <a:spcPts val="0"/>
              </a:spcAft>
              <a:buSzPts val="2400"/>
              <a:buChar char="╺"/>
              <a:defRPr/>
            </a:lvl2pPr>
            <a:lvl3pPr marL="1828800" lvl="2" indent="-508000" rtl="0">
              <a:spcBef>
                <a:spcPts val="0"/>
              </a:spcBef>
              <a:spcAft>
                <a:spcPts val="0"/>
              </a:spcAft>
              <a:buSzPts val="2400"/>
              <a:buChar char="╺"/>
              <a:defRPr/>
            </a:lvl3pPr>
            <a:lvl4pPr marL="2438400" lvl="3" indent="-508000" rtl="0">
              <a:spcBef>
                <a:spcPts val="0"/>
              </a:spcBef>
              <a:spcAft>
                <a:spcPts val="0"/>
              </a:spcAft>
              <a:buSzPts val="2400"/>
              <a:buChar char="╺"/>
              <a:defRPr/>
            </a:lvl4pPr>
            <a:lvl5pPr marL="3048000" lvl="4" indent="-508000" rtl="0">
              <a:spcBef>
                <a:spcPts val="0"/>
              </a:spcBef>
              <a:spcAft>
                <a:spcPts val="0"/>
              </a:spcAft>
              <a:buSzPts val="2400"/>
              <a:buChar char="○"/>
              <a:defRPr/>
            </a:lvl5pPr>
            <a:lvl6pPr marL="3657600" lvl="5" indent="-508000" rtl="0">
              <a:spcBef>
                <a:spcPts val="0"/>
              </a:spcBef>
              <a:spcAft>
                <a:spcPts val="0"/>
              </a:spcAft>
              <a:buSzPts val="2400"/>
              <a:buChar char="■"/>
              <a:defRPr/>
            </a:lvl6pPr>
            <a:lvl7pPr marL="4267200" lvl="6" indent="-508000" rtl="0">
              <a:spcBef>
                <a:spcPts val="0"/>
              </a:spcBef>
              <a:spcAft>
                <a:spcPts val="0"/>
              </a:spcAft>
              <a:buSzPts val="2400"/>
              <a:buChar char="●"/>
              <a:defRPr/>
            </a:lvl7pPr>
            <a:lvl8pPr marL="4876800" lvl="7" indent="-508000" rtl="0">
              <a:spcBef>
                <a:spcPts val="0"/>
              </a:spcBef>
              <a:spcAft>
                <a:spcPts val="0"/>
              </a:spcAft>
              <a:buSzPts val="2400"/>
              <a:buChar char="○"/>
              <a:defRPr/>
            </a:lvl8pPr>
            <a:lvl9pPr marL="5486400" lvl="8" indent="-508000" rtl="0">
              <a:spcBef>
                <a:spcPts val="0"/>
              </a:spcBef>
              <a:spcAft>
                <a:spcPts val="0"/>
              </a:spcAft>
              <a:buSzPts val="2400"/>
              <a:buChar char="■"/>
              <a:defRPr/>
            </a:lvl9pPr>
          </a:lstStyle>
          <a:p>
            <a:endParaRPr/>
          </a:p>
        </p:txBody>
      </p:sp>
      <p:sp>
        <p:nvSpPr>
          <p:cNvPr id="49" name="Google Shape;49;p5"/>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Tree>
    <p:extLst>
      <p:ext uri="{BB962C8B-B14F-4D97-AF65-F5344CB8AC3E}">
        <p14:creationId xmlns:p14="http://schemas.microsoft.com/office/powerpoint/2010/main" val="3567096620"/>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51"/>
        <p:cNvGrpSpPr/>
        <p:nvPr/>
      </p:nvGrpSpPr>
      <p:grpSpPr>
        <a:xfrm>
          <a:off x="0" y="0"/>
          <a:ext cx="0" cy="0"/>
          <a:chOff x="0" y="0"/>
          <a:chExt cx="0" cy="0"/>
        </a:xfrm>
      </p:grpSpPr>
      <p:sp>
        <p:nvSpPr>
          <p:cNvPr id="52" name="Google Shape;52;p6"/>
          <p:cNvSpPr/>
          <p:nvPr/>
        </p:nvSpPr>
        <p:spPr>
          <a:xfrm>
            <a:off x="-10400" y="-16266"/>
            <a:ext cx="8331067" cy="6889233"/>
          </a:xfrm>
          <a:custGeom>
            <a:avLst/>
            <a:gdLst/>
            <a:ahLst/>
            <a:cxnLst/>
            <a:rect l="l" t="t" r="r" b="b"/>
            <a:pathLst>
              <a:path w="249932" h="206677" extrusionOk="0">
                <a:moveTo>
                  <a:pt x="134610" y="206677"/>
                </a:moveTo>
                <a:lnTo>
                  <a:pt x="249932" y="0"/>
                </a:lnTo>
                <a:lnTo>
                  <a:pt x="312" y="176"/>
                </a:lnTo>
                <a:lnTo>
                  <a:pt x="0" y="206540"/>
                </a:lnTo>
                <a:close/>
              </a:path>
            </a:pathLst>
          </a:custGeom>
          <a:solidFill>
            <a:schemeClr val="lt1"/>
          </a:solidFill>
          <a:ln>
            <a:noFill/>
          </a:ln>
        </p:spPr>
      </p:sp>
      <p:grpSp>
        <p:nvGrpSpPr>
          <p:cNvPr id="53" name="Google Shape;53;p6"/>
          <p:cNvGrpSpPr/>
          <p:nvPr/>
        </p:nvGrpSpPr>
        <p:grpSpPr>
          <a:xfrm>
            <a:off x="-418255" y="-24499"/>
            <a:ext cx="8358488" cy="2182673"/>
            <a:chOff x="-313691" y="-18375"/>
            <a:chExt cx="6268866" cy="1637005"/>
          </a:xfrm>
        </p:grpSpPr>
        <p:sp>
          <p:nvSpPr>
            <p:cNvPr id="54" name="Google Shape;54;p6"/>
            <p:cNvSpPr/>
            <p:nvPr/>
          </p:nvSpPr>
          <p:spPr>
            <a:xfrm>
              <a:off x="256375" y="499825"/>
              <a:ext cx="56988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55" name="Google Shape;55;p6"/>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56" name="Google Shape;56;p6"/>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57" name="Google Shape;57;p6"/>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grpSp>
        <p:nvGrpSpPr>
          <p:cNvPr id="58" name="Google Shape;58;p6"/>
          <p:cNvGrpSpPr/>
          <p:nvPr/>
        </p:nvGrpSpPr>
        <p:grpSpPr>
          <a:xfrm>
            <a:off x="11171551" y="4763643"/>
            <a:ext cx="1749812" cy="2094404"/>
            <a:chOff x="7485392" y="1755351"/>
            <a:chExt cx="2830800" cy="3388272"/>
          </a:xfrm>
        </p:grpSpPr>
        <p:sp>
          <p:nvSpPr>
            <p:cNvPr id="59" name="Google Shape;59;p6"/>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60" name="Google Shape;60;p6"/>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61" name="Google Shape;61;p6"/>
          <p:cNvSpPr/>
          <p:nvPr/>
        </p:nvSpPr>
        <p:spPr>
          <a:xfrm>
            <a:off x="4228773" y="3429000"/>
            <a:ext cx="2408800" cy="3443600"/>
          </a:xfrm>
          <a:prstGeom prst="parallelogram">
            <a:avLst>
              <a:gd name="adj" fmla="val 79448"/>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62" name="Google Shape;62;p6"/>
          <p:cNvSpPr/>
          <p:nvPr/>
        </p:nvSpPr>
        <p:spPr>
          <a:xfrm>
            <a:off x="3891459" y="0"/>
            <a:ext cx="4429200" cy="6333200"/>
          </a:xfrm>
          <a:prstGeom prst="parallelogram">
            <a:avLst>
              <a:gd name="adj" fmla="val 79448"/>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63" name="Google Shape;63;p6"/>
          <p:cNvSpPr txBox="1">
            <a:spLocks noGrp="1"/>
          </p:cNvSpPr>
          <p:nvPr>
            <p:ph type="title"/>
          </p:nvPr>
        </p:nvSpPr>
        <p:spPr>
          <a:xfrm>
            <a:off x="1219433" y="661167"/>
            <a:ext cx="52120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4" name="Google Shape;64;p6"/>
          <p:cNvSpPr txBox="1">
            <a:spLocks noGrp="1"/>
          </p:cNvSpPr>
          <p:nvPr>
            <p:ph type="body" idx="1"/>
          </p:nvPr>
        </p:nvSpPr>
        <p:spPr>
          <a:xfrm>
            <a:off x="1219433" y="2112567"/>
            <a:ext cx="3307600" cy="3999600"/>
          </a:xfrm>
          <a:prstGeom prst="rect">
            <a:avLst/>
          </a:prstGeom>
        </p:spPr>
        <p:txBody>
          <a:bodyPr spcFirstLastPara="1" wrap="square" lIns="0" tIns="0" rIns="0" bIns="0" anchor="t" anchorCtr="0">
            <a:noAutofit/>
          </a:bodyPr>
          <a:lstStyle>
            <a:lvl1pPr marL="609600" lvl="0" indent="-474345" rtl="0">
              <a:spcBef>
                <a:spcPts val="800"/>
              </a:spcBef>
              <a:spcAft>
                <a:spcPts val="0"/>
              </a:spcAft>
              <a:buSzPts val="2000"/>
              <a:buChar char="▰"/>
              <a:defRPr sz="2665"/>
            </a:lvl1pPr>
            <a:lvl2pPr marL="1219200" lvl="1" indent="-474345" rtl="0">
              <a:spcBef>
                <a:spcPts val="0"/>
              </a:spcBef>
              <a:spcAft>
                <a:spcPts val="0"/>
              </a:spcAft>
              <a:buSzPts val="2000"/>
              <a:buChar char="╺"/>
              <a:defRPr sz="2665"/>
            </a:lvl2pPr>
            <a:lvl3pPr marL="1828800" lvl="2" indent="-474345" rtl="0">
              <a:spcBef>
                <a:spcPts val="0"/>
              </a:spcBef>
              <a:spcAft>
                <a:spcPts val="0"/>
              </a:spcAft>
              <a:buSzPts val="2000"/>
              <a:buChar char="╺"/>
              <a:defRPr sz="2665"/>
            </a:lvl3pPr>
            <a:lvl4pPr marL="2438400" lvl="3" indent="-474345" rtl="0">
              <a:spcBef>
                <a:spcPts val="0"/>
              </a:spcBef>
              <a:spcAft>
                <a:spcPts val="0"/>
              </a:spcAft>
              <a:buSzPts val="2000"/>
              <a:buChar char="╺"/>
              <a:defRPr sz="2665"/>
            </a:lvl4pPr>
            <a:lvl5pPr marL="3048000" lvl="4" indent="-474345" rtl="0">
              <a:spcBef>
                <a:spcPts val="0"/>
              </a:spcBef>
              <a:spcAft>
                <a:spcPts val="0"/>
              </a:spcAft>
              <a:buSzPts val="2000"/>
              <a:buChar char="○"/>
              <a:defRPr sz="2665"/>
            </a:lvl5pPr>
            <a:lvl6pPr marL="3657600" lvl="5" indent="-474345" rtl="0">
              <a:spcBef>
                <a:spcPts val="0"/>
              </a:spcBef>
              <a:spcAft>
                <a:spcPts val="0"/>
              </a:spcAft>
              <a:buSzPts val="2000"/>
              <a:buChar char="■"/>
              <a:defRPr sz="2665"/>
            </a:lvl6pPr>
            <a:lvl7pPr marL="4267200" lvl="6" indent="-474345" rtl="0">
              <a:spcBef>
                <a:spcPts val="0"/>
              </a:spcBef>
              <a:spcAft>
                <a:spcPts val="0"/>
              </a:spcAft>
              <a:buSzPts val="2000"/>
              <a:buChar char="●"/>
              <a:defRPr sz="2665"/>
            </a:lvl7pPr>
            <a:lvl8pPr marL="4876800" lvl="7" indent="-474345" rtl="0">
              <a:spcBef>
                <a:spcPts val="0"/>
              </a:spcBef>
              <a:spcAft>
                <a:spcPts val="0"/>
              </a:spcAft>
              <a:buSzPts val="2000"/>
              <a:buChar char="○"/>
              <a:defRPr sz="2665"/>
            </a:lvl8pPr>
            <a:lvl9pPr marL="5486400" lvl="8" indent="-474345" rtl="0">
              <a:spcBef>
                <a:spcPts val="0"/>
              </a:spcBef>
              <a:spcAft>
                <a:spcPts val="0"/>
              </a:spcAft>
              <a:buSzPts val="2000"/>
              <a:buChar char="■"/>
              <a:defRPr sz="2665"/>
            </a:lvl9pPr>
          </a:lstStyle>
          <a:p>
            <a:endParaRPr/>
          </a:p>
        </p:txBody>
      </p:sp>
      <p:sp>
        <p:nvSpPr>
          <p:cNvPr id="65" name="Google Shape;65;p6"/>
          <p:cNvSpPr txBox="1">
            <a:spLocks noGrp="1"/>
          </p:cNvSpPr>
          <p:nvPr>
            <p:ph type="sldNum" idx="12"/>
          </p:nvPr>
        </p:nvSpPr>
        <p:spPr>
          <a:xfrm>
            <a:off x="11593033" y="6333133"/>
            <a:ext cx="5992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spTree>
    <p:extLst>
      <p:ext uri="{BB962C8B-B14F-4D97-AF65-F5344CB8AC3E}">
        <p14:creationId xmlns:p14="http://schemas.microsoft.com/office/powerpoint/2010/main" val="126845247"/>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solidFill>
          <a:schemeClr val="lt1"/>
        </a:solidFill>
        <a:effectLst/>
      </p:bgPr>
    </p:bg>
    <p:spTree>
      <p:nvGrpSpPr>
        <p:cNvPr id="1" name="Shape 66"/>
        <p:cNvGrpSpPr/>
        <p:nvPr/>
      </p:nvGrpSpPr>
      <p:grpSpPr>
        <a:xfrm>
          <a:off x="0" y="0"/>
          <a:ext cx="0" cy="0"/>
          <a:chOff x="0" y="0"/>
          <a:chExt cx="0" cy="0"/>
        </a:xfrm>
      </p:grpSpPr>
      <p:grpSp>
        <p:nvGrpSpPr>
          <p:cNvPr id="67" name="Google Shape;67;p7"/>
          <p:cNvGrpSpPr/>
          <p:nvPr/>
        </p:nvGrpSpPr>
        <p:grpSpPr>
          <a:xfrm>
            <a:off x="-418254" y="-24499"/>
            <a:ext cx="10014644" cy="2182673"/>
            <a:chOff x="-313691" y="-18375"/>
            <a:chExt cx="7510983" cy="1637005"/>
          </a:xfrm>
        </p:grpSpPr>
        <p:sp>
          <p:nvSpPr>
            <p:cNvPr id="68" name="Google Shape;68;p7"/>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69" name="Google Shape;69;p7"/>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70" name="Google Shape;70;p7"/>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71" name="Google Shape;71;p7"/>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72" name="Google Shape;72;p7"/>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73" name="Google Shape;73;p7"/>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grpSp>
        <p:nvGrpSpPr>
          <p:cNvPr id="74" name="Google Shape;74;p7"/>
          <p:cNvGrpSpPr/>
          <p:nvPr/>
        </p:nvGrpSpPr>
        <p:grpSpPr>
          <a:xfrm>
            <a:off x="9980523" y="2340468"/>
            <a:ext cx="3774400" cy="4517696"/>
            <a:chOff x="7485392" y="1755351"/>
            <a:chExt cx="2830800" cy="3388272"/>
          </a:xfrm>
        </p:grpSpPr>
        <p:sp>
          <p:nvSpPr>
            <p:cNvPr id="75" name="Google Shape;75;p7"/>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76" name="Google Shape;76;p7"/>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77" name="Google Shape;77;p7"/>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78" name="Google Shape;78;p7"/>
          <p:cNvSpPr txBox="1">
            <a:spLocks noGrp="1"/>
          </p:cNvSpPr>
          <p:nvPr>
            <p:ph type="body" idx="1"/>
          </p:nvPr>
        </p:nvSpPr>
        <p:spPr>
          <a:xfrm>
            <a:off x="1219433" y="2112567"/>
            <a:ext cx="4352000" cy="3942800"/>
          </a:xfrm>
          <a:prstGeom prst="rect">
            <a:avLst/>
          </a:prstGeom>
        </p:spPr>
        <p:txBody>
          <a:bodyPr spcFirstLastPara="1" wrap="square" lIns="0" tIns="0" rIns="0" bIns="0" anchor="t" anchorCtr="0">
            <a:noAutofit/>
          </a:bodyPr>
          <a:lstStyle>
            <a:lvl1pPr marL="609600" lvl="0" indent="-490855" rtl="0">
              <a:spcBef>
                <a:spcPts val="800"/>
              </a:spcBef>
              <a:spcAft>
                <a:spcPts val="0"/>
              </a:spcAft>
              <a:buSzPts val="2200"/>
              <a:buChar char="▰"/>
              <a:defRPr sz="2935"/>
            </a:lvl1pPr>
            <a:lvl2pPr marL="1219200" lvl="1" indent="-490855" rtl="0">
              <a:spcBef>
                <a:spcPts val="0"/>
              </a:spcBef>
              <a:spcAft>
                <a:spcPts val="0"/>
              </a:spcAft>
              <a:buSzPts val="2200"/>
              <a:buChar char="╺"/>
              <a:defRPr sz="2935"/>
            </a:lvl2pPr>
            <a:lvl3pPr marL="1828800" lvl="2" indent="-490855" rtl="0">
              <a:spcBef>
                <a:spcPts val="0"/>
              </a:spcBef>
              <a:spcAft>
                <a:spcPts val="0"/>
              </a:spcAft>
              <a:buSzPts val="2200"/>
              <a:buChar char="╺"/>
              <a:defRPr sz="2935"/>
            </a:lvl3pPr>
            <a:lvl4pPr marL="2438400" lvl="3" indent="-490855" rtl="0">
              <a:spcBef>
                <a:spcPts val="0"/>
              </a:spcBef>
              <a:spcAft>
                <a:spcPts val="0"/>
              </a:spcAft>
              <a:buSzPts val="2200"/>
              <a:buChar char="╺"/>
              <a:defRPr sz="2935"/>
            </a:lvl4pPr>
            <a:lvl5pPr marL="3048000" lvl="4" indent="-490855" rtl="0">
              <a:spcBef>
                <a:spcPts val="0"/>
              </a:spcBef>
              <a:spcAft>
                <a:spcPts val="0"/>
              </a:spcAft>
              <a:buSzPts val="2200"/>
              <a:buChar char="○"/>
              <a:defRPr sz="2935"/>
            </a:lvl5pPr>
            <a:lvl6pPr marL="3657600" lvl="5" indent="-490855" rtl="0">
              <a:spcBef>
                <a:spcPts val="0"/>
              </a:spcBef>
              <a:spcAft>
                <a:spcPts val="0"/>
              </a:spcAft>
              <a:buSzPts val="2200"/>
              <a:buChar char="■"/>
              <a:defRPr sz="2935"/>
            </a:lvl6pPr>
            <a:lvl7pPr marL="4267200" lvl="6" indent="-490855" rtl="0">
              <a:spcBef>
                <a:spcPts val="0"/>
              </a:spcBef>
              <a:spcAft>
                <a:spcPts val="0"/>
              </a:spcAft>
              <a:buSzPts val="2200"/>
              <a:buChar char="●"/>
              <a:defRPr sz="2935"/>
            </a:lvl7pPr>
            <a:lvl8pPr marL="4876800" lvl="7" indent="-490855" rtl="0">
              <a:spcBef>
                <a:spcPts val="0"/>
              </a:spcBef>
              <a:spcAft>
                <a:spcPts val="0"/>
              </a:spcAft>
              <a:buSzPts val="2200"/>
              <a:buChar char="○"/>
              <a:defRPr sz="2935"/>
            </a:lvl8pPr>
            <a:lvl9pPr marL="5486400" lvl="8" indent="-490855" rtl="0">
              <a:spcBef>
                <a:spcPts val="0"/>
              </a:spcBef>
              <a:spcAft>
                <a:spcPts val="0"/>
              </a:spcAft>
              <a:buSzPts val="2200"/>
              <a:buChar char="■"/>
              <a:defRPr sz="2935"/>
            </a:lvl9pPr>
          </a:lstStyle>
          <a:p>
            <a:endParaRPr/>
          </a:p>
        </p:txBody>
      </p:sp>
      <p:sp>
        <p:nvSpPr>
          <p:cNvPr id="79" name="Google Shape;79;p7"/>
          <p:cNvSpPr txBox="1">
            <a:spLocks noGrp="1"/>
          </p:cNvSpPr>
          <p:nvPr>
            <p:ph type="body" idx="2"/>
          </p:nvPr>
        </p:nvSpPr>
        <p:spPr>
          <a:xfrm>
            <a:off x="6200237" y="2112567"/>
            <a:ext cx="4352000" cy="3942800"/>
          </a:xfrm>
          <a:prstGeom prst="rect">
            <a:avLst/>
          </a:prstGeom>
        </p:spPr>
        <p:txBody>
          <a:bodyPr spcFirstLastPara="1" wrap="square" lIns="0" tIns="0" rIns="0" bIns="0" anchor="t" anchorCtr="0">
            <a:noAutofit/>
          </a:bodyPr>
          <a:lstStyle>
            <a:lvl1pPr marL="609600" lvl="0" indent="-490855" rtl="0">
              <a:spcBef>
                <a:spcPts val="800"/>
              </a:spcBef>
              <a:spcAft>
                <a:spcPts val="0"/>
              </a:spcAft>
              <a:buSzPts val="2200"/>
              <a:buChar char="▰"/>
              <a:defRPr sz="2935"/>
            </a:lvl1pPr>
            <a:lvl2pPr marL="1219200" lvl="1" indent="-490855" rtl="0">
              <a:spcBef>
                <a:spcPts val="0"/>
              </a:spcBef>
              <a:spcAft>
                <a:spcPts val="0"/>
              </a:spcAft>
              <a:buSzPts val="2200"/>
              <a:buChar char="╺"/>
              <a:defRPr sz="2935"/>
            </a:lvl2pPr>
            <a:lvl3pPr marL="1828800" lvl="2" indent="-490855" rtl="0">
              <a:spcBef>
                <a:spcPts val="0"/>
              </a:spcBef>
              <a:spcAft>
                <a:spcPts val="0"/>
              </a:spcAft>
              <a:buSzPts val="2200"/>
              <a:buChar char="╺"/>
              <a:defRPr sz="2935"/>
            </a:lvl3pPr>
            <a:lvl4pPr marL="2438400" lvl="3" indent="-490855" rtl="0">
              <a:spcBef>
                <a:spcPts val="0"/>
              </a:spcBef>
              <a:spcAft>
                <a:spcPts val="0"/>
              </a:spcAft>
              <a:buSzPts val="2200"/>
              <a:buChar char="╺"/>
              <a:defRPr sz="2935"/>
            </a:lvl4pPr>
            <a:lvl5pPr marL="3048000" lvl="4" indent="-490855" rtl="0">
              <a:spcBef>
                <a:spcPts val="0"/>
              </a:spcBef>
              <a:spcAft>
                <a:spcPts val="0"/>
              </a:spcAft>
              <a:buSzPts val="2200"/>
              <a:buChar char="○"/>
              <a:defRPr sz="2935"/>
            </a:lvl5pPr>
            <a:lvl6pPr marL="3657600" lvl="5" indent="-490855" rtl="0">
              <a:spcBef>
                <a:spcPts val="0"/>
              </a:spcBef>
              <a:spcAft>
                <a:spcPts val="0"/>
              </a:spcAft>
              <a:buSzPts val="2200"/>
              <a:buChar char="■"/>
              <a:defRPr sz="2935"/>
            </a:lvl6pPr>
            <a:lvl7pPr marL="4267200" lvl="6" indent="-490855" rtl="0">
              <a:spcBef>
                <a:spcPts val="0"/>
              </a:spcBef>
              <a:spcAft>
                <a:spcPts val="0"/>
              </a:spcAft>
              <a:buSzPts val="2200"/>
              <a:buChar char="●"/>
              <a:defRPr sz="2935"/>
            </a:lvl7pPr>
            <a:lvl8pPr marL="4876800" lvl="7" indent="-490855" rtl="0">
              <a:spcBef>
                <a:spcPts val="0"/>
              </a:spcBef>
              <a:spcAft>
                <a:spcPts val="0"/>
              </a:spcAft>
              <a:buSzPts val="2200"/>
              <a:buChar char="○"/>
              <a:defRPr sz="2935"/>
            </a:lvl8pPr>
            <a:lvl9pPr marL="5486400" lvl="8" indent="-490855" rtl="0">
              <a:spcBef>
                <a:spcPts val="0"/>
              </a:spcBef>
              <a:spcAft>
                <a:spcPts val="0"/>
              </a:spcAft>
              <a:buSzPts val="2200"/>
              <a:buChar char="■"/>
              <a:defRPr sz="2935"/>
            </a:lvl9pPr>
          </a:lstStyle>
          <a:p>
            <a:endParaRPr/>
          </a:p>
        </p:txBody>
      </p:sp>
      <p:sp>
        <p:nvSpPr>
          <p:cNvPr id="80" name="Google Shape;80;p7"/>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spTree>
    <p:extLst>
      <p:ext uri="{BB962C8B-B14F-4D97-AF65-F5344CB8AC3E}">
        <p14:creationId xmlns:p14="http://schemas.microsoft.com/office/powerpoint/2010/main" val="3425228218"/>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 + 3 columns">
    <p:bg>
      <p:bgPr>
        <a:solidFill>
          <a:schemeClr val="lt1"/>
        </a:solidFill>
        <a:effectLst/>
      </p:bgPr>
    </p:bg>
    <p:spTree>
      <p:nvGrpSpPr>
        <p:cNvPr id="1" name="Shape 81"/>
        <p:cNvGrpSpPr/>
        <p:nvPr/>
      </p:nvGrpSpPr>
      <p:grpSpPr>
        <a:xfrm>
          <a:off x="0" y="0"/>
          <a:ext cx="0" cy="0"/>
          <a:chOff x="0" y="0"/>
          <a:chExt cx="0" cy="0"/>
        </a:xfrm>
      </p:grpSpPr>
      <p:grpSp>
        <p:nvGrpSpPr>
          <p:cNvPr id="82" name="Google Shape;82;p8"/>
          <p:cNvGrpSpPr/>
          <p:nvPr/>
        </p:nvGrpSpPr>
        <p:grpSpPr>
          <a:xfrm>
            <a:off x="-418254" y="-24499"/>
            <a:ext cx="10014644" cy="2182673"/>
            <a:chOff x="-313691" y="-18375"/>
            <a:chExt cx="7510983" cy="1637005"/>
          </a:xfrm>
        </p:grpSpPr>
        <p:sp>
          <p:nvSpPr>
            <p:cNvPr id="83" name="Google Shape;83;p8"/>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84" name="Google Shape;84;p8"/>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85" name="Google Shape;85;p8"/>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86" name="Google Shape;86;p8"/>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87" name="Google Shape;87;p8"/>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88" name="Google Shape;88;p8"/>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grpSp>
        <p:nvGrpSpPr>
          <p:cNvPr id="89" name="Google Shape;89;p8"/>
          <p:cNvGrpSpPr/>
          <p:nvPr/>
        </p:nvGrpSpPr>
        <p:grpSpPr>
          <a:xfrm>
            <a:off x="9980523" y="2340468"/>
            <a:ext cx="3774400" cy="4517696"/>
            <a:chOff x="7485392" y="1755351"/>
            <a:chExt cx="2830800" cy="3388272"/>
          </a:xfrm>
        </p:grpSpPr>
        <p:sp>
          <p:nvSpPr>
            <p:cNvPr id="90" name="Google Shape;90;p8"/>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91" name="Google Shape;91;p8"/>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92" name="Google Shape;92;p8"/>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93" name="Google Shape;93;p8"/>
          <p:cNvSpPr txBox="1">
            <a:spLocks noGrp="1"/>
          </p:cNvSpPr>
          <p:nvPr>
            <p:ph type="body" idx="1"/>
          </p:nvPr>
        </p:nvSpPr>
        <p:spPr>
          <a:xfrm>
            <a:off x="1219433" y="2112567"/>
            <a:ext cx="2902800" cy="3942800"/>
          </a:xfrm>
          <a:prstGeom prst="rect">
            <a:avLst/>
          </a:prstGeom>
        </p:spPr>
        <p:txBody>
          <a:bodyPr spcFirstLastPara="1" wrap="square" lIns="0" tIns="0" rIns="0" bIns="0" anchor="t" anchorCtr="0">
            <a:noAutofit/>
          </a:bodyPr>
          <a:lstStyle>
            <a:lvl1pPr marL="609600" lvl="0" indent="-457200" rtl="0">
              <a:spcBef>
                <a:spcPts val="800"/>
              </a:spcBef>
              <a:spcAft>
                <a:spcPts val="0"/>
              </a:spcAft>
              <a:buSzPts val="1800"/>
              <a:buChar char="▰"/>
              <a:defRPr sz="2400"/>
            </a:lvl1pPr>
            <a:lvl2pPr marL="1219200" lvl="1" indent="-457200" rtl="0">
              <a:spcBef>
                <a:spcPts val="0"/>
              </a:spcBef>
              <a:spcAft>
                <a:spcPts val="0"/>
              </a:spcAft>
              <a:buSzPts val="1800"/>
              <a:buChar char="╺"/>
              <a:defRPr sz="2400"/>
            </a:lvl2pPr>
            <a:lvl3pPr marL="1828800" lvl="2" indent="-457200" rtl="0">
              <a:spcBef>
                <a:spcPts val="0"/>
              </a:spcBef>
              <a:spcAft>
                <a:spcPts val="0"/>
              </a:spcAft>
              <a:buSzPts val="1800"/>
              <a:buChar char="╺"/>
              <a:defRPr sz="2400"/>
            </a:lvl3pPr>
            <a:lvl4pPr marL="2438400" lvl="3" indent="-457200" rtl="0">
              <a:spcBef>
                <a:spcPts val="0"/>
              </a:spcBef>
              <a:spcAft>
                <a:spcPts val="0"/>
              </a:spcAft>
              <a:buSzPts val="1800"/>
              <a:buChar char="╺"/>
              <a:defRPr sz="2400"/>
            </a:lvl4pPr>
            <a:lvl5pPr marL="3048000" lvl="4" indent="-457200" rtl="0">
              <a:spcBef>
                <a:spcPts val="0"/>
              </a:spcBef>
              <a:spcAft>
                <a:spcPts val="0"/>
              </a:spcAft>
              <a:buSzPts val="1800"/>
              <a:buChar char="○"/>
              <a:defRPr sz="2400"/>
            </a:lvl5pPr>
            <a:lvl6pPr marL="3657600" lvl="5" indent="-457200" rtl="0">
              <a:spcBef>
                <a:spcPts val="0"/>
              </a:spcBef>
              <a:spcAft>
                <a:spcPts val="0"/>
              </a:spcAft>
              <a:buSzPts val="1800"/>
              <a:buChar char="■"/>
              <a:defRPr sz="2400"/>
            </a:lvl6pPr>
            <a:lvl7pPr marL="4267200" lvl="6" indent="-457200" rtl="0">
              <a:spcBef>
                <a:spcPts val="0"/>
              </a:spcBef>
              <a:spcAft>
                <a:spcPts val="0"/>
              </a:spcAft>
              <a:buSzPts val="1800"/>
              <a:buChar char="●"/>
              <a:defRPr sz="2400"/>
            </a:lvl7pPr>
            <a:lvl8pPr marL="4876800" lvl="7" indent="-457200" rtl="0">
              <a:spcBef>
                <a:spcPts val="0"/>
              </a:spcBef>
              <a:spcAft>
                <a:spcPts val="0"/>
              </a:spcAft>
              <a:buSzPts val="1800"/>
              <a:buChar char="○"/>
              <a:defRPr sz="2400"/>
            </a:lvl8pPr>
            <a:lvl9pPr marL="5486400" lvl="8" indent="-457200" rtl="0">
              <a:spcBef>
                <a:spcPts val="0"/>
              </a:spcBef>
              <a:spcAft>
                <a:spcPts val="0"/>
              </a:spcAft>
              <a:buSzPts val="1800"/>
              <a:buChar char="■"/>
              <a:defRPr sz="2400"/>
            </a:lvl9pPr>
          </a:lstStyle>
          <a:p>
            <a:endParaRPr/>
          </a:p>
        </p:txBody>
      </p:sp>
      <p:sp>
        <p:nvSpPr>
          <p:cNvPr id="94" name="Google Shape;94;p8"/>
          <p:cNvSpPr txBox="1">
            <a:spLocks noGrp="1"/>
          </p:cNvSpPr>
          <p:nvPr>
            <p:ph type="body" idx="2"/>
          </p:nvPr>
        </p:nvSpPr>
        <p:spPr>
          <a:xfrm>
            <a:off x="4434431" y="2112567"/>
            <a:ext cx="2902800" cy="3942800"/>
          </a:xfrm>
          <a:prstGeom prst="rect">
            <a:avLst/>
          </a:prstGeom>
        </p:spPr>
        <p:txBody>
          <a:bodyPr spcFirstLastPara="1" wrap="square" lIns="0" tIns="0" rIns="0" bIns="0" anchor="t" anchorCtr="0">
            <a:noAutofit/>
          </a:bodyPr>
          <a:lstStyle>
            <a:lvl1pPr marL="609600" lvl="0" indent="-457200" rtl="0">
              <a:spcBef>
                <a:spcPts val="800"/>
              </a:spcBef>
              <a:spcAft>
                <a:spcPts val="0"/>
              </a:spcAft>
              <a:buSzPts val="1800"/>
              <a:buChar char="▰"/>
              <a:defRPr sz="2400"/>
            </a:lvl1pPr>
            <a:lvl2pPr marL="1219200" lvl="1" indent="-457200" rtl="0">
              <a:spcBef>
                <a:spcPts val="0"/>
              </a:spcBef>
              <a:spcAft>
                <a:spcPts val="0"/>
              </a:spcAft>
              <a:buSzPts val="1800"/>
              <a:buChar char="╺"/>
              <a:defRPr sz="2400"/>
            </a:lvl2pPr>
            <a:lvl3pPr marL="1828800" lvl="2" indent="-457200" rtl="0">
              <a:spcBef>
                <a:spcPts val="0"/>
              </a:spcBef>
              <a:spcAft>
                <a:spcPts val="0"/>
              </a:spcAft>
              <a:buSzPts val="1800"/>
              <a:buChar char="╺"/>
              <a:defRPr sz="2400"/>
            </a:lvl3pPr>
            <a:lvl4pPr marL="2438400" lvl="3" indent="-457200" rtl="0">
              <a:spcBef>
                <a:spcPts val="0"/>
              </a:spcBef>
              <a:spcAft>
                <a:spcPts val="0"/>
              </a:spcAft>
              <a:buSzPts val="1800"/>
              <a:buChar char="╺"/>
              <a:defRPr sz="2400"/>
            </a:lvl4pPr>
            <a:lvl5pPr marL="3048000" lvl="4" indent="-457200" rtl="0">
              <a:spcBef>
                <a:spcPts val="0"/>
              </a:spcBef>
              <a:spcAft>
                <a:spcPts val="0"/>
              </a:spcAft>
              <a:buSzPts val="1800"/>
              <a:buChar char="○"/>
              <a:defRPr sz="2400"/>
            </a:lvl5pPr>
            <a:lvl6pPr marL="3657600" lvl="5" indent="-457200" rtl="0">
              <a:spcBef>
                <a:spcPts val="0"/>
              </a:spcBef>
              <a:spcAft>
                <a:spcPts val="0"/>
              </a:spcAft>
              <a:buSzPts val="1800"/>
              <a:buChar char="■"/>
              <a:defRPr sz="2400"/>
            </a:lvl6pPr>
            <a:lvl7pPr marL="4267200" lvl="6" indent="-457200" rtl="0">
              <a:spcBef>
                <a:spcPts val="0"/>
              </a:spcBef>
              <a:spcAft>
                <a:spcPts val="0"/>
              </a:spcAft>
              <a:buSzPts val="1800"/>
              <a:buChar char="●"/>
              <a:defRPr sz="2400"/>
            </a:lvl7pPr>
            <a:lvl8pPr marL="4876800" lvl="7" indent="-457200" rtl="0">
              <a:spcBef>
                <a:spcPts val="0"/>
              </a:spcBef>
              <a:spcAft>
                <a:spcPts val="0"/>
              </a:spcAft>
              <a:buSzPts val="1800"/>
              <a:buChar char="○"/>
              <a:defRPr sz="2400"/>
            </a:lvl8pPr>
            <a:lvl9pPr marL="5486400" lvl="8" indent="-457200" rtl="0">
              <a:spcBef>
                <a:spcPts val="0"/>
              </a:spcBef>
              <a:spcAft>
                <a:spcPts val="0"/>
              </a:spcAft>
              <a:buSzPts val="1800"/>
              <a:buChar char="■"/>
              <a:defRPr sz="2400"/>
            </a:lvl9pPr>
          </a:lstStyle>
          <a:p>
            <a:endParaRPr/>
          </a:p>
        </p:txBody>
      </p:sp>
      <p:sp>
        <p:nvSpPr>
          <p:cNvPr id="95" name="Google Shape;95;p8"/>
          <p:cNvSpPr txBox="1">
            <a:spLocks noGrp="1"/>
          </p:cNvSpPr>
          <p:nvPr>
            <p:ph type="body" idx="3"/>
          </p:nvPr>
        </p:nvSpPr>
        <p:spPr>
          <a:xfrm>
            <a:off x="7649429" y="2112567"/>
            <a:ext cx="2902800" cy="3942800"/>
          </a:xfrm>
          <a:prstGeom prst="rect">
            <a:avLst/>
          </a:prstGeom>
        </p:spPr>
        <p:txBody>
          <a:bodyPr spcFirstLastPara="1" wrap="square" lIns="0" tIns="0" rIns="0" bIns="0" anchor="t" anchorCtr="0">
            <a:noAutofit/>
          </a:bodyPr>
          <a:lstStyle>
            <a:lvl1pPr marL="609600" lvl="0" indent="-457200" rtl="0">
              <a:spcBef>
                <a:spcPts val="800"/>
              </a:spcBef>
              <a:spcAft>
                <a:spcPts val="0"/>
              </a:spcAft>
              <a:buSzPts val="1800"/>
              <a:buChar char="▰"/>
              <a:defRPr sz="2400"/>
            </a:lvl1pPr>
            <a:lvl2pPr marL="1219200" lvl="1" indent="-457200" rtl="0">
              <a:spcBef>
                <a:spcPts val="0"/>
              </a:spcBef>
              <a:spcAft>
                <a:spcPts val="0"/>
              </a:spcAft>
              <a:buSzPts val="1800"/>
              <a:buChar char="╺"/>
              <a:defRPr sz="2400"/>
            </a:lvl2pPr>
            <a:lvl3pPr marL="1828800" lvl="2" indent="-457200" rtl="0">
              <a:spcBef>
                <a:spcPts val="0"/>
              </a:spcBef>
              <a:spcAft>
                <a:spcPts val="0"/>
              </a:spcAft>
              <a:buSzPts val="1800"/>
              <a:buChar char="╺"/>
              <a:defRPr sz="2400"/>
            </a:lvl3pPr>
            <a:lvl4pPr marL="2438400" lvl="3" indent="-457200" rtl="0">
              <a:spcBef>
                <a:spcPts val="0"/>
              </a:spcBef>
              <a:spcAft>
                <a:spcPts val="0"/>
              </a:spcAft>
              <a:buSzPts val="1800"/>
              <a:buChar char="╺"/>
              <a:defRPr sz="2400"/>
            </a:lvl4pPr>
            <a:lvl5pPr marL="3048000" lvl="4" indent="-457200" rtl="0">
              <a:spcBef>
                <a:spcPts val="0"/>
              </a:spcBef>
              <a:spcAft>
                <a:spcPts val="0"/>
              </a:spcAft>
              <a:buSzPts val="1800"/>
              <a:buChar char="○"/>
              <a:defRPr sz="2400"/>
            </a:lvl5pPr>
            <a:lvl6pPr marL="3657600" lvl="5" indent="-457200" rtl="0">
              <a:spcBef>
                <a:spcPts val="0"/>
              </a:spcBef>
              <a:spcAft>
                <a:spcPts val="0"/>
              </a:spcAft>
              <a:buSzPts val="1800"/>
              <a:buChar char="■"/>
              <a:defRPr sz="2400"/>
            </a:lvl6pPr>
            <a:lvl7pPr marL="4267200" lvl="6" indent="-457200" rtl="0">
              <a:spcBef>
                <a:spcPts val="0"/>
              </a:spcBef>
              <a:spcAft>
                <a:spcPts val="0"/>
              </a:spcAft>
              <a:buSzPts val="1800"/>
              <a:buChar char="●"/>
              <a:defRPr sz="2400"/>
            </a:lvl7pPr>
            <a:lvl8pPr marL="4876800" lvl="7" indent="-457200" rtl="0">
              <a:spcBef>
                <a:spcPts val="0"/>
              </a:spcBef>
              <a:spcAft>
                <a:spcPts val="0"/>
              </a:spcAft>
              <a:buSzPts val="1800"/>
              <a:buChar char="○"/>
              <a:defRPr sz="2400"/>
            </a:lvl8pPr>
            <a:lvl9pPr marL="5486400" lvl="8" indent="-457200" rtl="0">
              <a:spcBef>
                <a:spcPts val="0"/>
              </a:spcBef>
              <a:spcAft>
                <a:spcPts val="0"/>
              </a:spcAft>
              <a:buSzPts val="1800"/>
              <a:buChar char="■"/>
              <a:defRPr sz="2400"/>
            </a:lvl9pPr>
          </a:lstStyle>
          <a:p>
            <a:endParaRPr/>
          </a:p>
        </p:txBody>
      </p:sp>
      <p:sp>
        <p:nvSpPr>
          <p:cNvPr id="96" name="Google Shape;96;p8"/>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spTree>
    <p:extLst>
      <p:ext uri="{BB962C8B-B14F-4D97-AF65-F5344CB8AC3E}">
        <p14:creationId xmlns:p14="http://schemas.microsoft.com/office/powerpoint/2010/main" val="1599028969"/>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97"/>
        <p:cNvGrpSpPr/>
        <p:nvPr/>
      </p:nvGrpSpPr>
      <p:grpSpPr>
        <a:xfrm>
          <a:off x="0" y="0"/>
          <a:ext cx="0" cy="0"/>
          <a:chOff x="0" y="0"/>
          <a:chExt cx="0" cy="0"/>
        </a:xfrm>
      </p:grpSpPr>
      <p:grpSp>
        <p:nvGrpSpPr>
          <p:cNvPr id="98" name="Google Shape;98;p9"/>
          <p:cNvGrpSpPr/>
          <p:nvPr/>
        </p:nvGrpSpPr>
        <p:grpSpPr>
          <a:xfrm>
            <a:off x="-418254" y="-24499"/>
            <a:ext cx="10014644" cy="2182673"/>
            <a:chOff x="-313691" y="-18375"/>
            <a:chExt cx="7510983" cy="1637005"/>
          </a:xfrm>
        </p:grpSpPr>
        <p:sp>
          <p:nvSpPr>
            <p:cNvPr id="99" name="Google Shape;99;p9"/>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00" name="Google Shape;100;p9"/>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01" name="Google Shape;101;p9"/>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02" name="Google Shape;102;p9"/>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03" name="Google Shape;103;p9"/>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04" name="Google Shape;104;p9"/>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grpSp>
        <p:nvGrpSpPr>
          <p:cNvPr id="105" name="Google Shape;105;p9"/>
          <p:cNvGrpSpPr/>
          <p:nvPr/>
        </p:nvGrpSpPr>
        <p:grpSpPr>
          <a:xfrm>
            <a:off x="9980523" y="2340468"/>
            <a:ext cx="3774400" cy="4517696"/>
            <a:chOff x="7485392" y="1755351"/>
            <a:chExt cx="2830800" cy="3388272"/>
          </a:xfrm>
        </p:grpSpPr>
        <p:sp>
          <p:nvSpPr>
            <p:cNvPr id="106" name="Google Shape;106;p9"/>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07" name="Google Shape;107;p9"/>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108" name="Google Shape;108;p9"/>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109" name="Google Shape;109;p9"/>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spTree>
    <p:extLst>
      <p:ext uri="{BB962C8B-B14F-4D97-AF65-F5344CB8AC3E}">
        <p14:creationId xmlns:p14="http://schemas.microsoft.com/office/powerpoint/2010/main" val="3411967192"/>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
        <p:nvSpPr>
          <p:cNvPr id="122" name="Google Shape;122;p10"/>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fld id="{00000000-1234-1234-1234-123412341234}" type="slidenum">
              <a:rPr lang="en-GB">
                <a:solidFill>
                  <a:srgbClr val="7FCA20"/>
                </a:solidFill>
              </a:rPr>
              <a:pPr/>
              <a:t>‹#›</a:t>
            </a:fld>
            <a:endParaRPr>
              <a:solidFill>
                <a:srgbClr val="7FCA20"/>
              </a:solidFill>
            </a:endParaRPr>
          </a:p>
        </p:txBody>
      </p:sp>
    </p:spTree>
    <p:extLst>
      <p:ext uri="{BB962C8B-B14F-4D97-AF65-F5344CB8AC3E}">
        <p14:creationId xmlns:p14="http://schemas.microsoft.com/office/powerpoint/2010/main" val="354974826"/>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123"/>
        <p:cNvGrpSpPr/>
        <p:nvPr/>
      </p:nvGrpSpPr>
      <p:grpSpPr>
        <a:xfrm>
          <a:off x="0" y="0"/>
          <a:ext cx="0" cy="0"/>
          <a:chOff x="0" y="0"/>
          <a:chExt cx="0" cy="0"/>
        </a:xfrm>
      </p:grpSpPr>
      <p:grpSp>
        <p:nvGrpSpPr>
          <p:cNvPr id="124" name="Google Shape;124;p11"/>
          <p:cNvGrpSpPr/>
          <p:nvPr/>
        </p:nvGrpSpPr>
        <p:grpSpPr>
          <a:xfrm>
            <a:off x="-418265" y="4675334"/>
            <a:ext cx="10000192" cy="2182689"/>
            <a:chOff x="-313699" y="-18375"/>
            <a:chExt cx="7500144" cy="1637017"/>
          </a:xfrm>
        </p:grpSpPr>
        <p:sp>
          <p:nvSpPr>
            <p:cNvPr id="125" name="Google Shape;125;p11"/>
            <p:cNvSpPr/>
            <p:nvPr/>
          </p:nvSpPr>
          <p:spPr>
            <a:xfrm>
              <a:off x="256375" y="848019"/>
              <a:ext cx="6692400" cy="4491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26" name="Google Shape;126;p11"/>
            <p:cNvSpPr/>
            <p:nvPr/>
          </p:nvSpPr>
          <p:spPr>
            <a:xfrm>
              <a:off x="-313699" y="850942"/>
              <a:ext cx="720000" cy="767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27" name="Google Shape;127;p11"/>
            <p:cNvSpPr/>
            <p:nvPr/>
          </p:nvSpPr>
          <p:spPr>
            <a:xfrm>
              <a:off x="6680045" y="574471"/>
              <a:ext cx="506400" cy="540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28" name="Google Shape;128;p11"/>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29" name="Google Shape;129;p11"/>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30" name="Google Shape;130;p11"/>
            <p:cNvSpPr/>
            <p:nvPr/>
          </p:nvSpPr>
          <p:spPr>
            <a:xfrm>
              <a:off x="6845048"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
        <p:nvSpPr>
          <p:cNvPr id="131" name="Google Shape;131;p11"/>
          <p:cNvSpPr txBox="1">
            <a:spLocks noGrp="1"/>
          </p:cNvSpPr>
          <p:nvPr>
            <p:ph type="body" idx="1"/>
          </p:nvPr>
        </p:nvSpPr>
        <p:spPr>
          <a:xfrm>
            <a:off x="1003300" y="5875067"/>
            <a:ext cx="7787600" cy="524800"/>
          </a:xfrm>
          <a:prstGeom prst="rect">
            <a:avLst/>
          </a:prstGeom>
        </p:spPr>
        <p:txBody>
          <a:bodyPr spcFirstLastPara="1" wrap="square" lIns="0" tIns="0" rIns="0" bIns="0" anchor="t" anchorCtr="0">
            <a:noAutofit/>
          </a:bodyPr>
          <a:lstStyle>
            <a:lvl1pPr marL="609600" lvl="0" indent="-304800" rtl="0">
              <a:spcBef>
                <a:spcPts val="480"/>
              </a:spcBef>
              <a:spcAft>
                <a:spcPts val="0"/>
              </a:spcAft>
              <a:buSzPts val="1600"/>
              <a:buNone/>
              <a:defRPr sz="2135"/>
            </a:lvl1pPr>
          </a:lstStyle>
          <a:p>
            <a:endParaRPr/>
          </a:p>
        </p:txBody>
      </p:sp>
      <p:sp>
        <p:nvSpPr>
          <p:cNvPr id="132" name="Google Shape;132;p11"/>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spTree>
    <p:extLst>
      <p:ext uri="{BB962C8B-B14F-4D97-AF65-F5344CB8AC3E}">
        <p14:creationId xmlns:p14="http://schemas.microsoft.com/office/powerpoint/2010/main" val="3980041560"/>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sp>
        <p:nvSpPr>
          <p:cNvPr id="134" name="Google Shape;134;p12"/>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a:buClr>
                  <a:srgbClr val="000000"/>
                </a:buClr>
                <a:buFont typeface="Arial" panose="020B0604020202020204"/>
                <a:buNone/>
              </a:pPr>
              <a:endParaRPr sz="1865" kern="0">
                <a:solidFill>
                  <a:srgbClr val="000000"/>
                </a:solidFill>
                <a:cs typeface="Arial" panose="020B0604020202020204"/>
                <a:sym typeface="Arial" panose="020B0604020202020204"/>
              </a:endParaRPr>
            </a:p>
          </p:txBody>
        </p:sp>
      </p:grpSp>
    </p:spTree>
    <p:extLst>
      <p:ext uri="{BB962C8B-B14F-4D97-AF65-F5344CB8AC3E}">
        <p14:creationId xmlns:p14="http://schemas.microsoft.com/office/powerpoint/2010/main" val="2291842121"/>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bg>
      <p:bgPr>
        <a:solidFill>
          <a:schemeClr val="lt1"/>
        </a:solidFill>
        <a:effectLst/>
      </p:bgPr>
    </p:bg>
    <p:spTree>
      <p:nvGrpSpPr>
        <p:cNvPr id="1" name="Shape 151"/>
        <p:cNvGrpSpPr/>
        <p:nvPr/>
      </p:nvGrpSpPr>
      <p:grpSpPr>
        <a:xfrm>
          <a:off x="0" y="0"/>
          <a:ext cx="0" cy="0"/>
          <a:chOff x="0" y="0"/>
          <a:chExt cx="0" cy="0"/>
        </a:xfrm>
      </p:grpSpPr>
      <p:sp>
        <p:nvSpPr>
          <p:cNvPr id="152" name="Google Shape;152;p14"/>
          <p:cNvSpPr txBox="1">
            <a:spLocks noGrp="1"/>
          </p:cNvSpPr>
          <p:nvPr>
            <p:ph type="sldNum" idx="12"/>
          </p:nvPr>
        </p:nvSpPr>
        <p:spPr>
          <a:xfrm>
            <a:off x="11410033" y="0"/>
            <a:ext cx="5788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a:solidFill>
                  <a:srgbClr val="757C83"/>
                </a:solidFill>
              </a:rPr>
              <a:pPr/>
              <a:t>‹#›</a:t>
            </a:fld>
            <a:endParaRPr>
              <a:solidFill>
                <a:srgbClr val="757C83"/>
              </a:solidFill>
            </a:endParaRPr>
          </a:p>
        </p:txBody>
      </p:sp>
      <p:sp>
        <p:nvSpPr>
          <p:cNvPr id="3" name="Rectangle 2">
            <a:extLst>
              <a:ext uri="{FF2B5EF4-FFF2-40B4-BE49-F238E27FC236}">
                <a16:creationId xmlns:a16="http://schemas.microsoft.com/office/drawing/2014/main" id="{1834CAAC-D859-CA89-F7B3-AA6714D83F13}"/>
              </a:ext>
            </a:extLst>
          </p:cNvPr>
          <p:cNvSpPr/>
          <p:nvPr/>
        </p:nvSpPr>
        <p:spPr>
          <a:xfrm>
            <a:off x="0" y="6268720"/>
            <a:ext cx="12192000" cy="355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FFFFFF"/>
              </a:solidFill>
            </a:endParaRPr>
          </a:p>
        </p:txBody>
      </p:sp>
      <p:sp>
        <p:nvSpPr>
          <p:cNvPr id="4" name="Rectangle 3">
            <a:extLst>
              <a:ext uri="{FF2B5EF4-FFF2-40B4-BE49-F238E27FC236}">
                <a16:creationId xmlns:a16="http://schemas.microsoft.com/office/drawing/2014/main" id="{1B71F1FE-A216-38D2-5867-7B796DAC389E}"/>
              </a:ext>
            </a:extLst>
          </p:cNvPr>
          <p:cNvSpPr/>
          <p:nvPr/>
        </p:nvSpPr>
        <p:spPr>
          <a:xfrm>
            <a:off x="0" y="6390640"/>
            <a:ext cx="12192000" cy="355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FFFFFF"/>
              </a:solidFill>
            </a:endParaRPr>
          </a:p>
        </p:txBody>
      </p:sp>
      <p:sp>
        <p:nvSpPr>
          <p:cNvPr id="5" name="Rectangle 4">
            <a:extLst>
              <a:ext uri="{FF2B5EF4-FFF2-40B4-BE49-F238E27FC236}">
                <a16:creationId xmlns:a16="http://schemas.microsoft.com/office/drawing/2014/main" id="{A4007455-1098-02BD-6338-F83111FC0B6F}"/>
              </a:ext>
            </a:extLst>
          </p:cNvPr>
          <p:cNvSpPr/>
          <p:nvPr/>
        </p:nvSpPr>
        <p:spPr>
          <a:xfrm>
            <a:off x="0" y="6502400"/>
            <a:ext cx="12192000" cy="355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rgbClr val="FFFFFF"/>
              </a:solidFill>
            </a:endParaRPr>
          </a:p>
        </p:txBody>
      </p:sp>
      <p:sp>
        <p:nvSpPr>
          <p:cNvPr id="6" name="TextBox 5">
            <a:extLst>
              <a:ext uri="{FF2B5EF4-FFF2-40B4-BE49-F238E27FC236}">
                <a16:creationId xmlns:a16="http://schemas.microsoft.com/office/drawing/2014/main" id="{0D4287DA-44B6-BEBC-88E1-7F876274C584}"/>
              </a:ext>
            </a:extLst>
          </p:cNvPr>
          <p:cNvSpPr txBox="1"/>
          <p:nvPr/>
        </p:nvSpPr>
        <p:spPr>
          <a:xfrm>
            <a:off x="0" y="6494343"/>
            <a:ext cx="12192000" cy="307777"/>
          </a:xfrm>
          <a:prstGeom prst="rect">
            <a:avLst/>
          </a:prstGeom>
          <a:noFill/>
        </p:spPr>
        <p:txBody>
          <a:bodyPr wrap="square" rtlCol="0">
            <a:spAutoFit/>
          </a:bodyPr>
          <a:lstStyle/>
          <a:p>
            <a:pPr algn="ctr"/>
            <a:r>
              <a:rPr lang="en-US" sz="1400" dirty="0">
                <a:ln w="6350">
                  <a:solidFill>
                    <a:srgbClr val="061E3A"/>
                  </a:solidFill>
                </a:ln>
                <a:solidFill>
                  <a:srgbClr val="FFFFFF"/>
                </a:solidFill>
                <a:latin typeface="Arial Black" panose="020B0A04020102020204" pitchFamily="34" charset="0"/>
              </a:rPr>
              <a:t>#</a:t>
            </a:r>
            <a:r>
              <a:rPr lang="en-US" sz="1400" dirty="0" err="1">
                <a:ln w="6350">
                  <a:solidFill>
                    <a:srgbClr val="061E3A"/>
                  </a:solidFill>
                </a:ln>
                <a:solidFill>
                  <a:srgbClr val="FFFFFF"/>
                </a:solidFill>
                <a:latin typeface="Arial Black" panose="020B0A04020102020204" pitchFamily="34" charset="0"/>
              </a:rPr>
              <a:t>SerbisyongNagkakaisa</a:t>
            </a:r>
            <a:r>
              <a:rPr lang="en-US" sz="1400" dirty="0">
                <a:ln w="6350">
                  <a:solidFill>
                    <a:srgbClr val="061E3A"/>
                  </a:solidFill>
                </a:ln>
                <a:solidFill>
                  <a:srgbClr val="FFFFFF"/>
                </a:solidFill>
                <a:latin typeface="Arial Black" panose="020B0A04020102020204" pitchFamily="34" charset="0"/>
              </a:rPr>
              <a:t>  </a:t>
            </a:r>
          </a:p>
        </p:txBody>
      </p:sp>
      <p:pic>
        <p:nvPicPr>
          <p:cNvPr id="8" name="Picture 7">
            <a:extLst>
              <a:ext uri="{FF2B5EF4-FFF2-40B4-BE49-F238E27FC236}">
                <a16:creationId xmlns:a16="http://schemas.microsoft.com/office/drawing/2014/main" id="{79200BCE-5CE3-BC8B-3642-E325EF5957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9777" y="5881800"/>
            <a:ext cx="492444" cy="773840"/>
          </a:xfrm>
          <a:prstGeom prst="rect">
            <a:avLst/>
          </a:prstGeom>
        </p:spPr>
      </p:pic>
      <p:grpSp>
        <p:nvGrpSpPr>
          <p:cNvPr id="13" name="Group 12">
            <a:extLst>
              <a:ext uri="{FF2B5EF4-FFF2-40B4-BE49-F238E27FC236}">
                <a16:creationId xmlns:a16="http://schemas.microsoft.com/office/drawing/2014/main" id="{BF1DF0C1-6756-4841-0835-F2B37DEB4313}"/>
              </a:ext>
            </a:extLst>
          </p:cNvPr>
          <p:cNvGrpSpPr/>
          <p:nvPr userDrawn="1"/>
        </p:nvGrpSpPr>
        <p:grpSpPr>
          <a:xfrm>
            <a:off x="8763000" y="3416882"/>
            <a:ext cx="3428998" cy="3441118"/>
            <a:chOff x="8763000" y="3416882"/>
            <a:chExt cx="3428998" cy="3441118"/>
          </a:xfrm>
        </p:grpSpPr>
        <p:pic>
          <p:nvPicPr>
            <p:cNvPr id="7" name="Picture 6">
              <a:extLst>
                <a:ext uri="{FF2B5EF4-FFF2-40B4-BE49-F238E27FC236}">
                  <a16:creationId xmlns:a16="http://schemas.microsoft.com/office/drawing/2014/main" id="{099DA5B1-8EB6-88B1-CCB6-ACDB8F59D930}"/>
                </a:ext>
              </a:extLst>
            </p:cNvPr>
            <p:cNvPicPr>
              <a:picLocks noChangeAspect="1"/>
            </p:cNvPicPr>
            <p:nvPr/>
          </p:nvPicPr>
          <p:blipFill rotWithShape="1">
            <a:blip r:embed="rId3">
              <a:extLst>
                <a:ext uri="{28A0092B-C50C-407E-A947-70E740481C1C}">
                  <a14:useLocalDpi xmlns:a14="http://schemas.microsoft.com/office/drawing/2010/main" val="0"/>
                </a:ext>
              </a:extLst>
            </a:blip>
            <a:srcRect r="50000" b="49823"/>
            <a:stretch/>
          </p:blipFill>
          <p:spPr>
            <a:xfrm>
              <a:off x="8763000" y="3416882"/>
              <a:ext cx="3428998" cy="3441118"/>
            </a:xfrm>
            <a:prstGeom prst="rect">
              <a:avLst/>
            </a:prstGeom>
          </p:spPr>
        </p:pic>
        <p:pic>
          <p:nvPicPr>
            <p:cNvPr id="9" name="Picture 8">
              <a:extLst>
                <a:ext uri="{FF2B5EF4-FFF2-40B4-BE49-F238E27FC236}">
                  <a16:creationId xmlns:a16="http://schemas.microsoft.com/office/drawing/2014/main" id="{4C181B18-D92C-3AA3-E66E-84A968C090F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4399" b="32083"/>
            <a:stretch/>
          </p:blipFill>
          <p:spPr>
            <a:xfrm>
              <a:off x="11184579" y="5815005"/>
              <a:ext cx="1007419" cy="1042995"/>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70225230-FE06-97C6-C431-231CE4F6EB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8346" y="5684223"/>
              <a:ext cx="334102" cy="319895"/>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F33FA962-F7F3-4F59-F9EC-101FE56867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0522" y="6469049"/>
              <a:ext cx="334102" cy="319895"/>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8522364B-D345-274C-0482-0251349E0F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5367" y="5380813"/>
              <a:ext cx="334102" cy="319895"/>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360479033"/>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
        <p:nvSpPr>
          <p:cNvPr id="8" name="Google Shape;8;p1"/>
          <p:cNvSpPr txBox="1">
            <a:spLocks noGrp="1"/>
          </p:cNvSpPr>
          <p:nvPr>
            <p:ph type="sldNum" idx="12"/>
          </p:nvPr>
        </p:nvSpPr>
        <p:spPr>
          <a:xfrm>
            <a:off x="11410033" y="0"/>
            <a:ext cx="578800" cy="524800"/>
          </a:xfrm>
          <a:prstGeom prst="rect">
            <a:avLst/>
          </a:prstGeom>
          <a:noFill/>
          <a:ln>
            <a:noFill/>
          </a:ln>
        </p:spPr>
        <p:txBody>
          <a:bodyPr spcFirstLastPara="1" wrap="square" lIns="0" tIns="0" rIns="0" bIns="0" anchor="ctr" anchorCtr="0">
            <a:noAutofit/>
          </a:bodyPr>
          <a:lstStyle>
            <a:lvl1pPr lvl="0" algn="r" rtl="0">
              <a:buNone/>
              <a:defRPr sz="1600">
                <a:solidFill>
                  <a:schemeClr val="dk2"/>
                </a:solidFill>
                <a:latin typeface="IBM Plex Sans"/>
                <a:ea typeface="IBM Plex Sans"/>
                <a:cs typeface="IBM Plex Sans"/>
                <a:sym typeface="IBM Plex Sans"/>
              </a:defRPr>
            </a:lvl1pPr>
            <a:lvl2pPr lvl="1" algn="r" rtl="0">
              <a:buNone/>
              <a:defRPr sz="1600">
                <a:solidFill>
                  <a:schemeClr val="dk2"/>
                </a:solidFill>
                <a:latin typeface="IBM Plex Sans"/>
                <a:ea typeface="IBM Plex Sans"/>
                <a:cs typeface="IBM Plex Sans"/>
                <a:sym typeface="IBM Plex Sans"/>
              </a:defRPr>
            </a:lvl2pPr>
            <a:lvl3pPr lvl="2" algn="r" rtl="0">
              <a:buNone/>
              <a:defRPr sz="1600">
                <a:solidFill>
                  <a:schemeClr val="dk2"/>
                </a:solidFill>
                <a:latin typeface="IBM Plex Sans"/>
                <a:ea typeface="IBM Plex Sans"/>
                <a:cs typeface="IBM Plex Sans"/>
                <a:sym typeface="IBM Plex Sans"/>
              </a:defRPr>
            </a:lvl3pPr>
            <a:lvl4pPr lvl="3" algn="r" rtl="0">
              <a:buNone/>
              <a:defRPr sz="1600">
                <a:solidFill>
                  <a:schemeClr val="dk2"/>
                </a:solidFill>
                <a:latin typeface="IBM Plex Sans"/>
                <a:ea typeface="IBM Plex Sans"/>
                <a:cs typeface="IBM Plex Sans"/>
                <a:sym typeface="IBM Plex Sans"/>
              </a:defRPr>
            </a:lvl4pPr>
            <a:lvl5pPr lvl="4" algn="r" rtl="0">
              <a:buNone/>
              <a:defRPr sz="1600">
                <a:solidFill>
                  <a:schemeClr val="dk2"/>
                </a:solidFill>
                <a:latin typeface="IBM Plex Sans"/>
                <a:ea typeface="IBM Plex Sans"/>
                <a:cs typeface="IBM Plex Sans"/>
                <a:sym typeface="IBM Plex Sans"/>
              </a:defRPr>
            </a:lvl5pPr>
            <a:lvl6pPr lvl="5" algn="r" rtl="0">
              <a:buNone/>
              <a:defRPr sz="1600">
                <a:solidFill>
                  <a:schemeClr val="dk2"/>
                </a:solidFill>
                <a:latin typeface="IBM Plex Sans"/>
                <a:ea typeface="IBM Plex Sans"/>
                <a:cs typeface="IBM Plex Sans"/>
                <a:sym typeface="IBM Plex Sans"/>
              </a:defRPr>
            </a:lvl6pPr>
            <a:lvl7pPr lvl="6" algn="r" rtl="0">
              <a:buNone/>
              <a:defRPr sz="1600">
                <a:solidFill>
                  <a:schemeClr val="dk2"/>
                </a:solidFill>
                <a:latin typeface="IBM Plex Sans"/>
                <a:ea typeface="IBM Plex Sans"/>
                <a:cs typeface="IBM Plex Sans"/>
                <a:sym typeface="IBM Plex Sans"/>
              </a:defRPr>
            </a:lvl7pPr>
            <a:lvl8pPr lvl="7" algn="r" rtl="0">
              <a:buNone/>
              <a:defRPr sz="1600">
                <a:solidFill>
                  <a:schemeClr val="dk2"/>
                </a:solidFill>
                <a:latin typeface="IBM Plex Sans"/>
                <a:ea typeface="IBM Plex Sans"/>
                <a:cs typeface="IBM Plex Sans"/>
                <a:sym typeface="IBM Plex Sans"/>
              </a:defRPr>
            </a:lvl8pPr>
            <a:lvl9pPr lvl="8" algn="r" rtl="0">
              <a:buNone/>
              <a:defRPr sz="1600">
                <a:solidFill>
                  <a:schemeClr val="dk2"/>
                </a:solidFill>
                <a:latin typeface="IBM Plex Sans"/>
                <a:ea typeface="IBM Plex Sans"/>
                <a:cs typeface="IBM Plex Sans"/>
                <a:sym typeface="IBM Plex Sans"/>
              </a:defRPr>
            </a:lvl9pPr>
          </a:lstStyle>
          <a:p>
            <a:pPr>
              <a:buClr>
                <a:srgbClr val="000000"/>
              </a:buClr>
              <a:buFont typeface="Arial" panose="020B0604020202020204"/>
              <a:buNone/>
            </a:pPr>
            <a:fld id="{00000000-1234-1234-1234-123412341234}" type="slidenum">
              <a:rPr lang="en-GB" kern="0">
                <a:solidFill>
                  <a:srgbClr val="757C83"/>
                </a:solidFill>
              </a:rPr>
              <a:pPr>
                <a:buClr>
                  <a:srgbClr val="000000"/>
                </a:buClr>
                <a:buFont typeface="Arial" panose="020B0604020202020204"/>
                <a:buNone/>
              </a:pPr>
              <a:t>‹#›</a:t>
            </a:fld>
            <a:endParaRPr kern="0">
              <a:solidFill>
                <a:srgbClr val="757C83"/>
              </a:solidFill>
            </a:endParaRPr>
          </a:p>
        </p:txBody>
      </p:sp>
    </p:spTree>
    <p:extLst>
      <p:ext uri="{BB962C8B-B14F-4D97-AF65-F5344CB8AC3E}">
        <p14:creationId xmlns:p14="http://schemas.microsoft.com/office/powerpoint/2010/main" val="2477059342"/>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5.png" /><Relationship Id="rId1" Type="http://schemas.openxmlformats.org/officeDocument/2006/relationships/slideLayout" Target="../slideLayouts/slideLayout12.xml" /></Relationships>
</file>

<file path=ppt/slides/_rels/slide2.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jpeg" /><Relationship Id="rId1" Type="http://schemas.openxmlformats.org/officeDocument/2006/relationships/slideLayout" Target="../slideLayouts/slideLayout12.xml" /><Relationship Id="rId6" Type="http://schemas.openxmlformats.org/officeDocument/2006/relationships/image" Target="../media/image10.png" /><Relationship Id="rId5" Type="http://schemas.openxmlformats.org/officeDocument/2006/relationships/image" Target="../media/image9.jpeg" /><Relationship Id="rId4" Type="http://schemas.openxmlformats.org/officeDocument/2006/relationships/image" Target="../media/image8.png" /></Relationships>
</file>

<file path=ppt/slides/_rels/slide3.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notesSlide" Target="../notesSlides/notesSlide1.xml" /><Relationship Id="rId1" Type="http://schemas.openxmlformats.org/officeDocument/2006/relationships/slideLayout" Target="../slideLayouts/slideLayout12.xml" /><Relationship Id="rId4" Type="http://schemas.openxmlformats.org/officeDocument/2006/relationships/comments" Target="../comments/comment1.xml" /></Relationships>
</file>

<file path=ppt/slides/_rels/slide4.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60E96A-5D7E-E317-8F5A-7DA1ACEC4EC2}"/>
              </a:ext>
            </a:extLst>
          </p:cNvPr>
          <p:cNvSpPr>
            <a:spLocks noGrp="1"/>
          </p:cNvSpPr>
          <p:nvPr>
            <p:ph type="sldNum" idx="12"/>
          </p:nvPr>
        </p:nvSpPr>
        <p:spPr/>
        <p:txBody>
          <a:bodyPr/>
          <a:lstStyle/>
          <a:p>
            <a:fld id="{00000000-1234-1234-1234-123412341234}" type="slidenum">
              <a:rPr lang="en-GB" smtClean="0">
                <a:solidFill>
                  <a:srgbClr val="757C83"/>
                </a:solidFill>
              </a:rPr>
              <a:pPr/>
              <a:t>1</a:t>
            </a:fld>
            <a:endParaRPr lang="en-GB">
              <a:solidFill>
                <a:srgbClr val="757C83"/>
              </a:solidFill>
            </a:endParaRPr>
          </a:p>
        </p:txBody>
      </p:sp>
      <p:sp>
        <p:nvSpPr>
          <p:cNvPr id="3" name="Rectangle 2">
            <a:extLst>
              <a:ext uri="{FF2B5EF4-FFF2-40B4-BE49-F238E27FC236}">
                <a16:creationId xmlns:a16="http://schemas.microsoft.com/office/drawing/2014/main" id="{F25A6E90-128E-0A1D-4BBD-6599A58F4197}"/>
              </a:ext>
            </a:extLst>
          </p:cNvPr>
          <p:cNvSpPr/>
          <p:nvPr/>
        </p:nvSpPr>
        <p:spPr>
          <a:xfrm>
            <a:off x="0" y="4028964"/>
            <a:ext cx="12192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ln>
                  <a:solidFill>
                    <a:sysClr val="windowText" lastClr="000000"/>
                  </a:solidFill>
                </a:ln>
                <a:solidFill>
                  <a:srgbClr val="133761"/>
                </a:solidFill>
                <a:effectLst>
                  <a:outerShdw blurRad="38100" dist="38100" dir="2700000" algn="tl">
                    <a:srgbClr val="000000">
                      <a:alpha val="43137"/>
                    </a:srgbClr>
                  </a:outerShdw>
                </a:effectLst>
                <a:latin typeface="Bookman Old Style" panose="02050604050505020204" pitchFamily="18" charset="0"/>
              </a:rPr>
              <a:t>PDEG ACCOMPLISHMENT REPORT</a:t>
            </a:r>
            <a:endParaRPr kumimoji="0" lang="en-US" sz="4800" b="1" i="0" u="none" strike="noStrike" kern="1200" cap="none" spc="0" normalizeH="0" baseline="0" noProof="0" dirty="0">
              <a:ln>
                <a:solidFill>
                  <a:sysClr val="windowText" lastClr="000000"/>
                </a:solidFill>
              </a:ln>
              <a:solidFill>
                <a:srgbClr val="133761"/>
              </a:solidFill>
              <a:effectLst>
                <a:outerShdw blurRad="38100" dist="38100" dir="2700000" algn="tl">
                  <a:srgbClr val="000000">
                    <a:alpha val="43137"/>
                  </a:srgbClr>
                </a:outerShdw>
              </a:effectLst>
              <a:uLnTx/>
              <a:uFillTx/>
              <a:latin typeface="Bookman Old Style" panose="02050604050505020204" pitchFamily="18" charset="0"/>
              <a:ea typeface="+mn-ea"/>
              <a:cs typeface="+mn-cs"/>
            </a:endParaRPr>
          </a:p>
        </p:txBody>
      </p:sp>
      <p:pic>
        <p:nvPicPr>
          <p:cNvPr id="4" name="Picture 3">
            <a:extLst>
              <a:ext uri="{FF2B5EF4-FFF2-40B4-BE49-F238E27FC236}">
                <a16:creationId xmlns:a16="http://schemas.microsoft.com/office/drawing/2014/main" id="{9CB6388A-9182-AD34-51FC-0EE76E85BD9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598" b="96852" l="9295" r="89355">
                        <a14:foregroundMark x1="44228" y1="7796" x2="48876" y2="4798"/>
                        <a14:foregroundMark x1="48576" y1="94153" x2="43328" y2="90855"/>
                        <a14:foregroundMark x1="43028" y1="61169" x2="43028" y2="61169"/>
                        <a14:foregroundMark x1="40930" y1="63718" x2="44678" y2="60720"/>
                        <a14:foregroundMark x1="40630" y1="62219" x2="42579" y2="59970"/>
                        <a14:foregroundMark x1="41679" y1="55472" x2="41979" y2="50525"/>
                        <a14:foregroundMark x1="80810" y1="55022" x2="82009" y2="49175"/>
                        <a14:foregroundMark x1="84708" y1="25637" x2="81859" y2="49175"/>
                        <a14:foregroundMark x1="48276" y1="3898" x2="53373" y2="7946"/>
                        <a14:foregroundMark x1="53973" y1="7946" x2="63268" y2="14393"/>
                        <a14:foregroundMark x1="82609" y1="23688" x2="63118" y2="14093"/>
                        <a14:foregroundMark x1="49625" y1="95652" x2="55172" y2="92204"/>
                        <a14:foregroundMark x1="56222" y1="90555" x2="66267" y2="83358"/>
                        <a14:foregroundMark x1="66267" y1="83358" x2="78411" y2="62519"/>
                        <a14:foregroundMark x1="78411" y1="62519" x2="80210" y2="57121"/>
                        <a14:foregroundMark x1="46927" y1="4198" x2="43028" y2="6447"/>
                        <a14:foregroundMark x1="20320" y1="19492" x2="12594" y2="23688"/>
                        <a14:foregroundMark x1="23600" y1="17710" x2="23201" y2="17927"/>
                        <a14:foregroundMark x1="42129" y1="7646" x2="33499" y2="12333"/>
                        <a14:foregroundMark x1="10945" y1="24288" x2="13793" y2="43178"/>
                        <a14:foregroundMark x1="48576" y1="96852" x2="41379" y2="91154"/>
                        <a14:foregroundMark x1="40180" y1="90855" x2="31334" y2="82159"/>
                        <a14:foregroundMark x1="31334" y1="82159" x2="30735" y2="81709"/>
                        <a14:foregroundMark x1="24288" y1="17691" x2="24288" y2="17691"/>
                        <a14:foregroundMark x1="23688" y1="18291" x2="23688" y2="18291"/>
                        <a14:foregroundMark x1="23538" y1="17841" x2="23538" y2="17841"/>
                        <a14:foregroundMark x1="23538" y1="17841" x2="23838" y2="17841"/>
                        <a14:foregroundMark x1="24888" y1="17391" x2="25337" y2="17391"/>
                        <a14:foregroundMark x1="23988" y1="17691" x2="34183" y2="12594"/>
                        <a14:foregroundMark x1="28486" y1="15442" x2="28486" y2="15442"/>
                        <a14:foregroundMark x1="27736" y1="15742" x2="39430" y2="9445"/>
                        <a14:foregroundMark x1="41979" y1="49475" x2="41979" y2="49475"/>
                        <a14:backgroundMark x1="23238" y1="17541" x2="23238" y2="17541"/>
                        <a14:backgroundMark x1="22818" y1="17841" x2="23388" y2="17541"/>
                        <a14:backgroundMark x1="21963" y1="18291" x2="22818" y2="17841"/>
                        <a14:backgroundMark x1="20540" y1="19040" x2="21963" y2="18291"/>
                      </a14:backgroundRemoval>
                    </a14:imgEffect>
                  </a14:imgLayer>
                </a14:imgProps>
              </a:ext>
            </a:extLst>
          </a:blip>
          <a:srcRect l="8966" t="1279" r="12710" b="1466"/>
          <a:stretch/>
        </p:blipFill>
        <p:spPr>
          <a:xfrm>
            <a:off x="4287439" y="462068"/>
            <a:ext cx="3617122" cy="3649236"/>
          </a:xfrm>
          <a:prstGeom prst="rect">
            <a:avLst/>
          </a:prstGeom>
        </p:spPr>
      </p:pic>
      <p:sp>
        <p:nvSpPr>
          <p:cNvPr id="5" name="Rectangle 4">
            <a:extLst>
              <a:ext uri="{FF2B5EF4-FFF2-40B4-BE49-F238E27FC236}">
                <a16:creationId xmlns:a16="http://schemas.microsoft.com/office/drawing/2014/main" id="{2C0B478F-5347-6249-8506-9ADADCE4006D}"/>
              </a:ext>
            </a:extLst>
          </p:cNvPr>
          <p:cNvSpPr/>
          <p:nvPr/>
        </p:nvSpPr>
        <p:spPr>
          <a:xfrm>
            <a:off x="171060" y="5457120"/>
            <a:ext cx="12192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ln>
                  <a:solidFill>
                    <a:sysClr val="windowText" lastClr="000000"/>
                  </a:solidFill>
                </a:ln>
                <a:solidFill>
                  <a:srgbClr val="133761"/>
                </a:solidFill>
                <a:effectLst>
                  <a:outerShdw blurRad="38100" dist="38100" dir="2700000" algn="tl">
                    <a:srgbClr val="000000">
                      <a:alpha val="43137"/>
                    </a:srgbClr>
                  </a:outerShdw>
                </a:effectLst>
                <a:latin typeface="Bookman Old Style" panose="02050604050505020204" pitchFamily="18" charset="0"/>
              </a:rPr>
              <a:t>COVERED PERIOD: 2020 to Present (September 12, 2023)</a:t>
            </a:r>
            <a:endParaRPr kumimoji="0" lang="en-US" sz="2400" b="1" i="0" u="none" strike="noStrike" kern="1200" cap="none" spc="0" normalizeH="0" baseline="0" noProof="0" dirty="0">
              <a:ln>
                <a:solidFill>
                  <a:sysClr val="windowText" lastClr="000000"/>
                </a:solidFill>
              </a:ln>
              <a:solidFill>
                <a:srgbClr val="133761"/>
              </a:solidFill>
              <a:effectLst>
                <a:outerShdw blurRad="38100" dist="38100" dir="2700000" algn="tl">
                  <a:srgbClr val="000000">
                    <a:alpha val="43137"/>
                  </a:srgbClr>
                </a:outerShdw>
              </a:effectLst>
              <a:uLnTx/>
              <a:uFillTx/>
              <a:latin typeface="Bookman Old Style" panose="02050604050505020204" pitchFamily="18" charset="0"/>
              <a:ea typeface="+mn-ea"/>
              <a:cs typeface="+mn-cs"/>
            </a:endParaRPr>
          </a:p>
        </p:txBody>
      </p:sp>
    </p:spTree>
    <p:extLst>
      <p:ext uri="{BB962C8B-B14F-4D97-AF65-F5344CB8AC3E}">
        <p14:creationId xmlns:p14="http://schemas.microsoft.com/office/powerpoint/2010/main" val="3457881700"/>
      </p:ext>
    </p:extLst>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8A7EE6-F3BC-432C-FD45-22A368F3CD51}"/>
              </a:ext>
            </a:extLst>
          </p:cNvPr>
          <p:cNvSpPr>
            <a:spLocks noGrp="1"/>
          </p:cNvSpPr>
          <p:nvPr>
            <p:ph type="sldNum" idx="12"/>
          </p:nvPr>
        </p:nvSpPr>
        <p:spPr/>
        <p:txBody>
          <a:bodyPr/>
          <a:lstStyle/>
          <a:p>
            <a:fld id="{00000000-1234-1234-1234-123412341234}" type="slidenum">
              <a:rPr lang="en-GB" smtClean="0">
                <a:solidFill>
                  <a:srgbClr val="757C83"/>
                </a:solidFill>
              </a:rPr>
              <a:pPr/>
              <a:t>2</a:t>
            </a:fld>
            <a:endParaRPr lang="en-GB">
              <a:solidFill>
                <a:srgbClr val="757C83"/>
              </a:solidFill>
            </a:endParaRPr>
          </a:p>
        </p:txBody>
      </p:sp>
      <p:sp>
        <p:nvSpPr>
          <p:cNvPr id="3" name="Rectangle 2">
            <a:extLst>
              <a:ext uri="{FF2B5EF4-FFF2-40B4-BE49-F238E27FC236}">
                <a16:creationId xmlns:a16="http://schemas.microsoft.com/office/drawing/2014/main" id="{72B5C40B-5F71-4280-78E0-2AADF1AE67AC}"/>
              </a:ext>
            </a:extLst>
          </p:cNvPr>
          <p:cNvSpPr/>
          <p:nvPr/>
        </p:nvSpPr>
        <p:spPr>
          <a:xfrm>
            <a:off x="6346" y="13061"/>
            <a:ext cx="12185654" cy="101423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6003" tIns="48001" rIns="96003" bIns="48001" anchor="ctr"/>
          <a:lstStyle/>
          <a:p>
            <a:pPr algn="ctr" defTabSz="914126" eaLnBrk="0" hangingPunct="0">
              <a:defRPr/>
            </a:pPr>
            <a:r>
              <a:rPr lang="en-US" sz="3200" dirty="0">
                <a:ln>
                  <a:solidFill>
                    <a:sysClr val="windowText" lastClr="000000"/>
                  </a:solidFill>
                </a:ln>
                <a:solidFill>
                  <a:prstClr val="white"/>
                </a:solidFill>
                <a:latin typeface="Arial Black" pitchFamily="34" charset="0"/>
                <a:cs typeface="Arial" pitchFamily="34" charset="0"/>
              </a:rPr>
              <a:t>ACCOMPLISHMENT REPORT</a:t>
            </a:r>
          </a:p>
        </p:txBody>
      </p:sp>
      <p:grpSp>
        <p:nvGrpSpPr>
          <p:cNvPr id="4" name="Group 3">
            <a:extLst>
              <a:ext uri="{FF2B5EF4-FFF2-40B4-BE49-F238E27FC236}">
                <a16:creationId xmlns:a16="http://schemas.microsoft.com/office/drawing/2014/main" id="{92B6DB35-987B-8EAB-06AC-1F950B540CD3}"/>
              </a:ext>
            </a:extLst>
          </p:cNvPr>
          <p:cNvGrpSpPr/>
          <p:nvPr/>
        </p:nvGrpSpPr>
        <p:grpSpPr>
          <a:xfrm>
            <a:off x="102038" y="2297092"/>
            <a:ext cx="11987924" cy="1833053"/>
            <a:chOff x="103034" y="920052"/>
            <a:chExt cx="11987924" cy="1833053"/>
          </a:xfrm>
        </p:grpSpPr>
        <p:grpSp>
          <p:nvGrpSpPr>
            <p:cNvPr id="5" name="Group 4">
              <a:extLst>
                <a:ext uri="{FF2B5EF4-FFF2-40B4-BE49-F238E27FC236}">
                  <a16:creationId xmlns:a16="http://schemas.microsoft.com/office/drawing/2014/main" id="{7DD41F30-BCBA-6BC9-B4A2-9158C8F6316E}"/>
                </a:ext>
              </a:extLst>
            </p:cNvPr>
            <p:cNvGrpSpPr/>
            <p:nvPr/>
          </p:nvGrpSpPr>
          <p:grpSpPr>
            <a:xfrm>
              <a:off x="103034" y="920052"/>
              <a:ext cx="11987924" cy="1833053"/>
              <a:chOff x="308237" y="989984"/>
              <a:chExt cx="11987924" cy="1833053"/>
            </a:xfrm>
          </p:grpSpPr>
          <p:grpSp>
            <p:nvGrpSpPr>
              <p:cNvPr id="8" name="Group 7">
                <a:extLst>
                  <a:ext uri="{FF2B5EF4-FFF2-40B4-BE49-F238E27FC236}">
                    <a16:creationId xmlns:a16="http://schemas.microsoft.com/office/drawing/2014/main" id="{A1F1C675-D8C9-78D5-8A32-9C12289A8717}"/>
                  </a:ext>
                </a:extLst>
              </p:cNvPr>
              <p:cNvGrpSpPr/>
              <p:nvPr/>
            </p:nvGrpSpPr>
            <p:grpSpPr>
              <a:xfrm>
                <a:off x="308237" y="995500"/>
                <a:ext cx="9528518" cy="1827537"/>
                <a:chOff x="2318736" y="1295400"/>
                <a:chExt cx="7554528" cy="1773785"/>
              </a:xfrm>
            </p:grpSpPr>
            <p:grpSp>
              <p:nvGrpSpPr>
                <p:cNvPr id="11" name="Group 10">
                  <a:extLst>
                    <a:ext uri="{FF2B5EF4-FFF2-40B4-BE49-F238E27FC236}">
                      <a16:creationId xmlns:a16="http://schemas.microsoft.com/office/drawing/2014/main" id="{6E0EBF42-C91E-FBF4-7187-C83116FA7232}"/>
                    </a:ext>
                  </a:extLst>
                </p:cNvPr>
                <p:cNvGrpSpPr/>
                <p:nvPr/>
              </p:nvGrpSpPr>
              <p:grpSpPr>
                <a:xfrm>
                  <a:off x="2318736" y="1295400"/>
                  <a:ext cx="7554528" cy="1773785"/>
                  <a:chOff x="2461073" y="2303789"/>
                  <a:chExt cx="6437690" cy="1773785"/>
                </a:xfrm>
              </p:grpSpPr>
              <p:sp>
                <p:nvSpPr>
                  <p:cNvPr id="13" name="Rectangle 12">
                    <a:extLst>
                      <a:ext uri="{FF2B5EF4-FFF2-40B4-BE49-F238E27FC236}">
                        <a16:creationId xmlns:a16="http://schemas.microsoft.com/office/drawing/2014/main" id="{5D22E461-CFEE-1922-A558-5CEEFF12EFEF}"/>
                      </a:ext>
                    </a:extLst>
                  </p:cNvPr>
                  <p:cNvSpPr/>
                  <p:nvPr/>
                </p:nvSpPr>
                <p:spPr>
                  <a:xfrm>
                    <a:off x="2461073" y="2322286"/>
                    <a:ext cx="1585440" cy="1755288"/>
                  </a:xfrm>
                  <a:prstGeom prst="rect">
                    <a:avLst/>
                  </a:prstGeom>
                  <a:solidFill>
                    <a:srgbClr val="2626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bject 17">
                    <a:extLst>
                      <a:ext uri="{FF2B5EF4-FFF2-40B4-BE49-F238E27FC236}">
                        <a16:creationId xmlns:a16="http://schemas.microsoft.com/office/drawing/2014/main" id="{0D4B21DC-81B1-947B-199E-CCF5C4F8AEB6}"/>
                      </a:ext>
                    </a:extLst>
                  </p:cNvPr>
                  <p:cNvSpPr txBox="1"/>
                  <p:nvPr/>
                </p:nvSpPr>
                <p:spPr>
                  <a:xfrm>
                    <a:off x="2736758" y="3161465"/>
                    <a:ext cx="1004035" cy="749299"/>
                  </a:xfrm>
                  <a:prstGeom prst="rect">
                    <a:avLst/>
                  </a:prstGeom>
                  <a:ln w="12700">
                    <a:noFill/>
                  </a:ln>
                </p:spPr>
                <p:txBody>
                  <a:bodyPr vert="horz" wrap="square" lIns="0" tIns="2540" rIns="0" bIns="0" rtlCol="0">
                    <a:spAutoFit/>
                  </a:bodyPr>
                  <a:lstStyle/>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Times New Roman"/>
                      </a:rPr>
                      <a:t>559</a:t>
                    </a:r>
                  </a:p>
                  <a:p>
                    <a:pPr marL="0" marR="0" lvl="0" indent="0" algn="ctr" defTabSz="914400" rtl="0" eaLnBrk="0" fontAlgn="base" latinLnBrk="0" hangingPunct="0">
                      <a:lnSpc>
                        <a:spcPct val="100000"/>
                      </a:lnSpc>
                      <a:spcBef>
                        <a:spcPts val="20"/>
                      </a:spcBef>
                      <a:spcAft>
                        <a:spcPct val="0"/>
                      </a:spcAft>
                      <a:buClrTx/>
                      <a:buSzTx/>
                      <a:buFontTx/>
                      <a:buNone/>
                      <a:tabLst/>
                      <a:defRPr/>
                    </a:pPr>
                    <a:r>
                      <a:rPr kumimoji="0" sz="1600" b="0" i="0" u="none" strike="noStrike" kern="1200" cap="none" spc="-5"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Operation</a:t>
                    </a:r>
                    <a:r>
                      <a:rPr kumimoji="0" lang="en-PH" sz="1600" b="0" i="0" u="none" strike="noStrike" kern="1200" cap="none" spc="-5"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 Conducted</a:t>
                    </a:r>
                    <a:endParaRPr kumimoji="0"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3464B1D3-1575-14D4-BA11-F1ED21FFD9DF}"/>
                      </a:ext>
                    </a:extLst>
                  </p:cNvPr>
                  <p:cNvSpPr/>
                  <p:nvPr/>
                </p:nvSpPr>
                <p:spPr>
                  <a:xfrm>
                    <a:off x="4113178" y="2322152"/>
                    <a:ext cx="1541301" cy="1755287"/>
                  </a:xfrm>
                  <a:prstGeom prst="rect">
                    <a:avLst/>
                  </a:prstGeom>
                  <a:solidFill>
                    <a:schemeClr val="tx1">
                      <a:lumMod val="85000"/>
                      <a:lumOff val="1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bject 18">
                    <a:extLst>
                      <a:ext uri="{FF2B5EF4-FFF2-40B4-BE49-F238E27FC236}">
                        <a16:creationId xmlns:a16="http://schemas.microsoft.com/office/drawing/2014/main" id="{05F04482-1E54-0AE8-FED2-9B3F38DA29B0}"/>
                      </a:ext>
                    </a:extLst>
                  </p:cNvPr>
                  <p:cNvSpPr txBox="1"/>
                  <p:nvPr/>
                </p:nvSpPr>
                <p:spPr>
                  <a:xfrm>
                    <a:off x="4138566" y="2835333"/>
                    <a:ext cx="1546114" cy="899284"/>
                  </a:xfrm>
                  <a:prstGeom prst="rect">
                    <a:avLst/>
                  </a:prstGeom>
                  <a:ln w="12700">
                    <a:noFill/>
                  </a:ln>
                </p:spPr>
                <p:txBody>
                  <a:bodyPr vert="horz" wrap="square" lIns="0" tIns="3175" rIns="0" bIns="0" rtlCol="0">
                    <a:spAutoFit/>
                  </a:bodyPr>
                  <a:lstStyle/>
                  <a:p>
                    <a:pPr marL="0" marR="0" lvl="0" indent="0" algn="ctr" defTabSz="914400" rtl="0" eaLnBrk="0" fontAlgn="base" latinLnBrk="0" hangingPunct="0">
                      <a:lnSpc>
                        <a:spcPct val="100000"/>
                      </a:lnSpc>
                      <a:spcBef>
                        <a:spcPts val="25"/>
                      </a:spcBef>
                      <a:spcAft>
                        <a:spcPct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Times New Roman"/>
                      </a:rPr>
                      <a:t>646</a:t>
                    </a:r>
                  </a:p>
                  <a:p>
                    <a:pPr marL="0" marR="0" lvl="0" indent="0" algn="ctr" defTabSz="914400" rtl="0" eaLnBrk="0" fontAlgn="base" latinLnBrk="0" hangingPunct="0">
                      <a:lnSpc>
                        <a:spcPct val="100000"/>
                      </a:lnSpc>
                      <a:spcBef>
                        <a:spcPts val="25"/>
                      </a:spcBef>
                      <a:spcAft>
                        <a:spcPct val="0"/>
                      </a:spcAft>
                      <a:buClrTx/>
                      <a:buSzTx/>
                      <a:buFontTx/>
                      <a:buNone/>
                      <a:tabLst/>
                      <a:defRPr/>
                    </a:pPr>
                    <a:r>
                      <a:rPr kumimoji="0" lang="en-PH" sz="1400" b="0" i="0" u="none" strike="noStrike" kern="1200" cap="none" spc="1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Drug </a:t>
                    </a:r>
                  </a:p>
                  <a:p>
                    <a:pPr marL="0" marR="0" lvl="0" indent="0" algn="ctr" defTabSz="914400" rtl="0" eaLnBrk="0" fontAlgn="base" latinLnBrk="0" hangingPunct="0">
                      <a:lnSpc>
                        <a:spcPct val="100000"/>
                      </a:lnSpc>
                      <a:spcBef>
                        <a:spcPts val="25"/>
                      </a:spcBef>
                      <a:spcAft>
                        <a:spcPct val="0"/>
                      </a:spcAft>
                      <a:buClrTx/>
                      <a:buSzTx/>
                      <a:buFontTx/>
                      <a:buNone/>
                      <a:tabLst/>
                      <a:defRPr/>
                    </a:pPr>
                    <a:r>
                      <a:rPr kumimoji="0" lang="en-PH" sz="1400" b="0" i="0" u="none" strike="noStrike" kern="1200" cap="none" spc="1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Personalities </a:t>
                    </a:r>
                  </a:p>
                  <a:p>
                    <a:pPr marL="0" marR="0" lvl="0" indent="0" algn="ctr" defTabSz="914400" rtl="0" eaLnBrk="0" fontAlgn="base" latinLnBrk="0" hangingPunct="0">
                      <a:lnSpc>
                        <a:spcPct val="100000"/>
                      </a:lnSpc>
                      <a:spcBef>
                        <a:spcPts val="25"/>
                      </a:spcBef>
                      <a:spcAft>
                        <a:spcPct val="0"/>
                      </a:spcAft>
                      <a:buClrTx/>
                      <a:buSzTx/>
                      <a:buFontTx/>
                      <a:buNone/>
                      <a:tabLst/>
                      <a:defRPr/>
                    </a:pPr>
                    <a:r>
                      <a:rPr kumimoji="0" lang="en-PH" sz="1400" b="0" i="0" u="none" strike="noStrike" kern="1200" cap="none" spc="1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Arrested</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676B9D8F-067C-53F0-5790-3E6B6324CD1F}"/>
                      </a:ext>
                    </a:extLst>
                  </p:cNvPr>
                  <p:cNvSpPr/>
                  <p:nvPr/>
                </p:nvSpPr>
                <p:spPr>
                  <a:xfrm>
                    <a:off x="5717518" y="2313272"/>
                    <a:ext cx="1519613" cy="1764301"/>
                  </a:xfrm>
                  <a:prstGeom prst="rect">
                    <a:avLst/>
                  </a:prstGeom>
                  <a:solidFill>
                    <a:srgbClr val="2626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bject 20">
                    <a:extLst>
                      <a:ext uri="{FF2B5EF4-FFF2-40B4-BE49-F238E27FC236}">
                        <a16:creationId xmlns:a16="http://schemas.microsoft.com/office/drawing/2014/main" id="{361BC109-76E1-9945-F460-200419D04CC8}"/>
                      </a:ext>
                    </a:extLst>
                  </p:cNvPr>
                  <p:cNvSpPr txBox="1"/>
                  <p:nvPr/>
                </p:nvSpPr>
                <p:spPr>
                  <a:xfrm>
                    <a:off x="6118133" y="2929591"/>
                    <a:ext cx="785201" cy="603049"/>
                  </a:xfrm>
                  <a:prstGeom prst="rect">
                    <a:avLst/>
                  </a:prstGeom>
                </p:spPr>
                <p:txBody>
                  <a:bodyPr vert="horz" wrap="square" lIns="0" tIns="84455" rIns="0" bIns="0" rtlCol="0">
                    <a:spAutoFit/>
                  </a:bodyPr>
                  <a:lstStyle/>
                  <a:p>
                    <a:pPr marL="0" marR="0" lvl="0" indent="0" algn="ctr" defTabSz="914400" rtl="0" eaLnBrk="0" fontAlgn="base" latinLnBrk="0" hangingPunct="0">
                      <a:lnSpc>
                        <a:spcPct val="100000"/>
                      </a:lnSpc>
                      <a:spcBef>
                        <a:spcPts val="665"/>
                      </a:spcBef>
                      <a:spcAft>
                        <a:spcPct val="0"/>
                      </a:spcAft>
                      <a:buClrTx/>
                      <a:buSzTx/>
                      <a:buFontTx/>
                      <a:buNone/>
                      <a:tabLst/>
                      <a:defRPr/>
                    </a:pPr>
                    <a:r>
                      <a:rPr lang="en-PH" spc="5" dirty="0">
                        <a:solidFill>
                          <a:prstClr val="white"/>
                        </a:solidFill>
                        <a:latin typeface="Arial Black"/>
                        <a:cs typeface="Arial Black"/>
                      </a:rPr>
                      <a:t>2</a:t>
                    </a:r>
                  </a:p>
                  <a:p>
                    <a:pPr marL="0" marR="0" lvl="0" indent="0" algn="ctr" defTabSz="914400" rtl="0" eaLnBrk="0" fontAlgn="base" latinLnBrk="0" hangingPunct="0">
                      <a:lnSpc>
                        <a:spcPct val="100000"/>
                      </a:lnSpc>
                      <a:spcBef>
                        <a:spcPts val="665"/>
                      </a:spcBef>
                      <a:spcAft>
                        <a:spcPct val="0"/>
                      </a:spcAft>
                      <a:buClrTx/>
                      <a:buSzTx/>
                      <a:buFontTx/>
                      <a:buNone/>
                      <a:tabLst/>
                      <a:defRPr/>
                    </a:pPr>
                    <a:r>
                      <a:rPr kumimoji="0" lang="en-PH" sz="1100" b="0" i="0" u="none" strike="noStrike" kern="1200" cap="none" spc="5"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DIPOs</a:t>
                    </a:r>
                    <a:endParaRPr kumimoji="0"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ACC746F8-99D0-013F-FB04-09A3461ECF20}"/>
                      </a:ext>
                    </a:extLst>
                  </p:cNvPr>
                  <p:cNvSpPr/>
                  <p:nvPr/>
                </p:nvSpPr>
                <p:spPr>
                  <a:xfrm>
                    <a:off x="7313323" y="2303789"/>
                    <a:ext cx="1585440" cy="1755288"/>
                  </a:xfrm>
                  <a:prstGeom prst="rect">
                    <a:avLst/>
                  </a:prstGeom>
                  <a:solidFill>
                    <a:srgbClr val="2626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object 17">
                    <a:extLst>
                      <a:ext uri="{FF2B5EF4-FFF2-40B4-BE49-F238E27FC236}">
                        <a16:creationId xmlns:a16="http://schemas.microsoft.com/office/drawing/2014/main" id="{03906CF0-A666-C043-919B-B8D595E6EBCB}"/>
                      </a:ext>
                    </a:extLst>
                  </p:cNvPr>
                  <p:cNvSpPr txBox="1"/>
                  <p:nvPr/>
                </p:nvSpPr>
                <p:spPr>
                  <a:xfrm>
                    <a:off x="7349009" y="3171685"/>
                    <a:ext cx="1486730" cy="749299"/>
                  </a:xfrm>
                  <a:prstGeom prst="rect">
                    <a:avLst/>
                  </a:prstGeom>
                  <a:ln w="12700">
                    <a:noFill/>
                  </a:ln>
                </p:spPr>
                <p:txBody>
                  <a:bodyPr vert="horz" wrap="square" lIns="0" tIns="2540" rIns="0" bIns="0" rtlCol="0">
                    <a:spAutoFit/>
                  </a:bodyPr>
                  <a:lstStyle/>
                  <a:p>
                    <a:pPr marL="0" marR="0" lvl="0" indent="0" algn="ctr" defTabSz="914400" rtl="0" eaLnBrk="0" fontAlgn="base" latinLnBrk="0" hangingPunct="0">
                      <a:lnSpc>
                        <a:spcPct val="100000"/>
                      </a:lnSpc>
                      <a:spcBef>
                        <a:spcPts val="20"/>
                      </a:spcBef>
                      <a:spcAft>
                        <a:spcPct val="0"/>
                      </a:spcAft>
                      <a:buClrTx/>
                      <a:buSzTx/>
                      <a:buFontTx/>
                      <a:buNone/>
                      <a:tabLst/>
                      <a:defRPr/>
                    </a:pPr>
                    <a:r>
                      <a:rPr lang="en-PH" dirty="0">
                        <a:solidFill>
                          <a:prstClr val="white"/>
                        </a:solidFill>
                        <a:latin typeface="Arial Black" panose="020B0A04020102020204" pitchFamily="34" charset="0"/>
                        <a:cs typeface="Times New Roman"/>
                      </a:rPr>
                      <a:t>10</a:t>
                    </a:r>
                    <a:endParaRPr kumimoji="0" lang="en-PH"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Times New Roman"/>
                    </a:endParaRPr>
                  </a:p>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US" sz="1600" b="0" i="0" u="none" strike="noStrike" kern="1200" cap="none" spc="-5"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Firearms </a:t>
                    </a:r>
                  </a:p>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US" sz="1600" b="0" i="0" u="none" strike="noStrike" kern="1200" cap="none" spc="-5"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Confiscated</a:t>
                    </a:r>
                    <a:endParaRPr kumimoji="0"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 name="Picture 2" descr="C:\Users\PC\Desktop\police-raid-cartoon-composition_1284-23888.jpg">
                    <a:extLst>
                      <a:ext uri="{FF2B5EF4-FFF2-40B4-BE49-F238E27FC236}">
                        <a16:creationId xmlns:a16="http://schemas.microsoft.com/office/drawing/2014/main" id="{88952155-0C4D-4D28-9667-DC95C1319B7F}"/>
                      </a:ext>
                    </a:extLst>
                  </p:cNvPr>
                  <p:cNvPicPr preferRelativeResize="0">
                    <a:picLocks noChangeArrowheads="1"/>
                  </p:cNvPicPr>
                  <p:nvPr/>
                </p:nvPicPr>
                <p:blipFill>
                  <a:blip r:embed="rId2" cstate="print"/>
                  <a:srcRect/>
                  <a:stretch>
                    <a:fillRect/>
                  </a:stretch>
                </p:blipFill>
                <p:spPr bwMode="auto">
                  <a:xfrm>
                    <a:off x="2878776" y="2470510"/>
                    <a:ext cx="720000" cy="50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Picture 21">
                    <a:extLst>
                      <a:ext uri="{FF2B5EF4-FFF2-40B4-BE49-F238E27FC236}">
                        <a16:creationId xmlns:a16="http://schemas.microsoft.com/office/drawing/2014/main" id="{F09B9080-B116-DDD7-04E1-92B6D3E22E3D}"/>
                      </a:ext>
                    </a:extLst>
                  </p:cNvPr>
                  <p:cNvPicPr preferRelativeResize="0">
                    <a:picLocks noChangeArrowheads="1"/>
                  </p:cNvPicPr>
                  <p:nvPr/>
                </p:nvPicPr>
                <p:blipFill rotWithShape="1">
                  <a:blip r:embed="rId3"/>
                  <a:srcRect l="47152" t="19084" r="47203" b="69507"/>
                  <a:stretch/>
                </p:blipFill>
                <p:spPr bwMode="auto">
                  <a:xfrm>
                    <a:off x="6141959" y="2456189"/>
                    <a:ext cx="720000" cy="50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Picture 22">
                    <a:extLst>
                      <a:ext uri="{FF2B5EF4-FFF2-40B4-BE49-F238E27FC236}">
                        <a16:creationId xmlns:a16="http://schemas.microsoft.com/office/drawing/2014/main" id="{6628D7C0-2DC1-290D-9D6A-FD899DA949D8}"/>
                      </a:ext>
                    </a:extLst>
                  </p:cNvPr>
                  <p:cNvPicPr preferRelativeResize="0">
                    <a:picLocks/>
                  </p:cNvPicPr>
                  <p:nvPr/>
                </p:nvPicPr>
                <p:blipFill rotWithShape="1">
                  <a:blip r:embed="rId4"/>
                  <a:srcRect t="15968" b="17662"/>
                  <a:stretch/>
                </p:blipFill>
                <p:spPr>
                  <a:xfrm>
                    <a:off x="4611136" y="2417392"/>
                    <a:ext cx="535838" cy="3523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12" name="Picture 8">
                  <a:extLst>
                    <a:ext uri="{FF2B5EF4-FFF2-40B4-BE49-F238E27FC236}">
                      <a16:creationId xmlns:a16="http://schemas.microsoft.com/office/drawing/2014/main" id="{A9E4B91B-00B9-10B4-84B2-9F4CD1E4E33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799" t="25237" r="5389" b="18000"/>
                <a:stretch/>
              </p:blipFill>
              <p:spPr bwMode="auto">
                <a:xfrm>
                  <a:off x="8538186" y="1447800"/>
                  <a:ext cx="844910" cy="522029"/>
                </a:xfrm>
                <a:prstGeom prst="rect">
                  <a:avLst/>
                </a:prstGeom>
                <a:ln w="381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53ACD069-A87D-1E3C-B93C-09B3C7A7E296}"/>
                  </a:ext>
                </a:extLst>
              </p:cNvPr>
              <p:cNvSpPr/>
              <p:nvPr/>
            </p:nvSpPr>
            <p:spPr>
              <a:xfrm>
                <a:off x="9949528" y="989984"/>
                <a:ext cx="2346633" cy="1808480"/>
              </a:xfrm>
              <a:prstGeom prst="rect">
                <a:avLst/>
              </a:prstGeom>
              <a:solidFill>
                <a:srgbClr val="2626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bject 17">
                <a:extLst>
                  <a:ext uri="{FF2B5EF4-FFF2-40B4-BE49-F238E27FC236}">
                    <a16:creationId xmlns:a16="http://schemas.microsoft.com/office/drawing/2014/main" id="{865388D1-A6CC-DEED-211C-3A793D1288BD}"/>
                  </a:ext>
                </a:extLst>
              </p:cNvPr>
              <p:cNvSpPr txBox="1"/>
              <p:nvPr/>
            </p:nvSpPr>
            <p:spPr>
              <a:xfrm>
                <a:off x="10017334" y="1760849"/>
                <a:ext cx="2200531" cy="1018227"/>
              </a:xfrm>
              <a:prstGeom prst="rect">
                <a:avLst/>
              </a:prstGeom>
              <a:ln w="12700">
                <a:noFill/>
              </a:ln>
            </p:spPr>
            <p:txBody>
              <a:bodyPr vert="horz" wrap="square" lIns="0" tIns="2540" rIns="0" bIns="0" rtlCol="0">
                <a:spAutoFit/>
              </a:bodyPr>
              <a:lstStyle/>
              <a:p>
                <a:pPr algn="ctr" eaLnBrk="0" fontAlgn="base" hangingPunct="0">
                  <a:spcBef>
                    <a:spcPts val="20"/>
                  </a:spcBef>
                  <a:spcAft>
                    <a:spcPct val="0"/>
                  </a:spcAft>
                  <a:defRPr/>
                </a:pPr>
                <a:r>
                  <a:rPr lang="en-PH" dirty="0">
                    <a:solidFill>
                      <a:prstClr val="white"/>
                    </a:solidFill>
                    <a:latin typeface="Arial Black" panose="020B0A04020102020204" pitchFamily="34" charset="0"/>
                    <a:cs typeface="Times New Roman"/>
                  </a:rPr>
                  <a:t>  251,468,072.00 </a:t>
                </a:r>
                <a:endParaRPr lang="en-US" dirty="0">
                  <a:solidFill>
                    <a:prstClr val="white"/>
                  </a:solidFill>
                  <a:latin typeface="Arial Black" panose="020B0A04020102020204" pitchFamily="34" charset="0"/>
                  <a:cs typeface="Times New Roman"/>
                </a:endParaRPr>
              </a:p>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US" sz="1600" b="0" i="0" u="none" strike="noStrike" kern="1200" cap="none" spc="-5"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Total Estimated Standard Drug Price</a:t>
                </a:r>
              </a:p>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US" sz="1600" b="0" i="0" u="none" strike="noStrike" kern="1200" cap="none" spc="-5"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sz="1600" b="0" i="0" u="none" strike="noStrike" kern="1200" cap="none" spc="-5"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Php</a:t>
                </a:r>
                <a:r>
                  <a:rPr kumimoji="0" lang="en-US" sz="1600" b="0" i="0" u="none" strike="noStrike" kern="1200" cap="none" spc="-5"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6" name="Rectangle 5">
              <a:extLst>
                <a:ext uri="{FF2B5EF4-FFF2-40B4-BE49-F238E27FC236}">
                  <a16:creationId xmlns:a16="http://schemas.microsoft.com/office/drawing/2014/main" id="{954AC55C-7E68-3976-E139-56C95AD4B10D}"/>
                </a:ext>
              </a:extLst>
            </p:cNvPr>
            <p:cNvSpPr/>
            <p:nvPr/>
          </p:nvSpPr>
          <p:spPr>
            <a:xfrm>
              <a:off x="10380059" y="1036744"/>
              <a:ext cx="1088710" cy="53784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2">
              <a:extLst>
                <a:ext uri="{FF2B5EF4-FFF2-40B4-BE49-F238E27FC236}">
                  <a16:creationId xmlns:a16="http://schemas.microsoft.com/office/drawing/2014/main" id="{8AD14EFB-DCDD-01C4-20A0-FAD0776E594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516307" y="1043116"/>
              <a:ext cx="792180" cy="50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Rectangle 30">
            <a:extLst>
              <a:ext uri="{FF2B5EF4-FFF2-40B4-BE49-F238E27FC236}">
                <a16:creationId xmlns:a16="http://schemas.microsoft.com/office/drawing/2014/main" id="{0AF8B1BD-E2C2-950A-02F6-BA48C0A85055}"/>
              </a:ext>
            </a:extLst>
          </p:cNvPr>
          <p:cNvSpPr/>
          <p:nvPr/>
        </p:nvSpPr>
        <p:spPr>
          <a:xfrm>
            <a:off x="2203193" y="4316957"/>
            <a:ext cx="7721175" cy="3020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latin typeface="Arial" panose="020B0604020202020204" pitchFamily="34" charset="0"/>
                <a:cs typeface="Arial" panose="020B0604020202020204" pitchFamily="34" charset="0"/>
              </a:rPr>
              <a:t>ILLEGAL DRUGS CONFISCATED</a:t>
            </a:r>
          </a:p>
        </p:txBody>
      </p:sp>
      <p:graphicFrame>
        <p:nvGraphicFramePr>
          <p:cNvPr id="32" name="Table 36">
            <a:extLst>
              <a:ext uri="{FF2B5EF4-FFF2-40B4-BE49-F238E27FC236}">
                <a16:creationId xmlns:a16="http://schemas.microsoft.com/office/drawing/2014/main" id="{2B6A4B5B-1A46-F204-4A1B-1399AD094A2C}"/>
              </a:ext>
            </a:extLst>
          </p:cNvPr>
          <p:cNvGraphicFramePr>
            <a:graphicFrameLocks noGrp="1"/>
          </p:cNvGraphicFramePr>
          <p:nvPr>
            <p:extLst>
              <p:ext uri="{D42A27DB-BD31-4B8C-83A1-F6EECF244321}">
                <p14:modId xmlns:p14="http://schemas.microsoft.com/office/powerpoint/2010/main" val="305052491"/>
              </p:ext>
            </p:extLst>
          </p:nvPr>
        </p:nvGraphicFramePr>
        <p:xfrm>
          <a:off x="89051" y="1055935"/>
          <a:ext cx="11987922" cy="1035558"/>
        </p:xfrm>
        <a:graphic>
          <a:graphicData uri="http://schemas.openxmlformats.org/drawingml/2006/table">
            <a:tbl>
              <a:tblPr firstRow="1" bandRow="1">
                <a:tableStyleId>{073A0DAA-6AF3-43AB-8588-CEC1D06C72B9}</a:tableStyleId>
              </a:tblPr>
              <a:tblGrid>
                <a:gridCol w="1321231">
                  <a:extLst>
                    <a:ext uri="{9D8B030D-6E8A-4147-A177-3AD203B41FA5}">
                      <a16:colId xmlns:a16="http://schemas.microsoft.com/office/drawing/2014/main" val="2849989127"/>
                    </a:ext>
                  </a:extLst>
                </a:gridCol>
                <a:gridCol w="1759414">
                  <a:extLst>
                    <a:ext uri="{9D8B030D-6E8A-4147-A177-3AD203B41FA5}">
                      <a16:colId xmlns:a16="http://schemas.microsoft.com/office/drawing/2014/main" val="1482503456"/>
                    </a:ext>
                  </a:extLst>
                </a:gridCol>
                <a:gridCol w="1903038">
                  <a:extLst>
                    <a:ext uri="{9D8B030D-6E8A-4147-A177-3AD203B41FA5}">
                      <a16:colId xmlns:a16="http://schemas.microsoft.com/office/drawing/2014/main" val="4158429793"/>
                    </a:ext>
                  </a:extLst>
                </a:gridCol>
                <a:gridCol w="2505452">
                  <a:extLst>
                    <a:ext uri="{9D8B030D-6E8A-4147-A177-3AD203B41FA5}">
                      <a16:colId xmlns:a16="http://schemas.microsoft.com/office/drawing/2014/main" val="439414325"/>
                    </a:ext>
                  </a:extLst>
                </a:gridCol>
                <a:gridCol w="2505452">
                  <a:extLst>
                    <a:ext uri="{9D8B030D-6E8A-4147-A177-3AD203B41FA5}">
                      <a16:colId xmlns:a16="http://schemas.microsoft.com/office/drawing/2014/main" val="436605672"/>
                    </a:ext>
                  </a:extLst>
                </a:gridCol>
                <a:gridCol w="1993335">
                  <a:extLst>
                    <a:ext uri="{9D8B030D-6E8A-4147-A177-3AD203B41FA5}">
                      <a16:colId xmlns:a16="http://schemas.microsoft.com/office/drawing/2014/main" val="3499157561"/>
                    </a:ext>
                  </a:extLst>
                </a:gridCol>
              </a:tblGrid>
              <a:tr h="243181">
                <a:tc>
                  <a:txBody>
                    <a:bodyPr/>
                    <a:lstStyle/>
                    <a:p>
                      <a:pPr algn="ctr"/>
                      <a:r>
                        <a:rPr lang="en-PH" b="1" dirty="0">
                          <a:solidFill>
                            <a:schemeClr val="bg1"/>
                          </a:solidFill>
                          <a:latin typeface="Arial" panose="020B0604020202020204" pitchFamily="34" charset="0"/>
                          <a:cs typeface="Arial" panose="020B0604020202020204" pitchFamily="34" charset="0"/>
                        </a:rPr>
                        <a:t>Buy Bust </a:t>
                      </a:r>
                    </a:p>
                  </a:txBody>
                  <a:tcPr anchor="ctr">
                    <a:lnB w="12700" cap="flat" cmpd="sng" algn="ctr">
                      <a:solidFill>
                        <a:schemeClr val="tx1"/>
                      </a:solidFill>
                      <a:prstDash val="solid"/>
                      <a:round/>
                      <a:headEnd type="none" w="med" len="med"/>
                      <a:tailEnd type="none" w="med" len="med"/>
                    </a:lnB>
                  </a:tcPr>
                </a:tc>
                <a:tc>
                  <a:txBody>
                    <a:bodyPr/>
                    <a:lstStyle/>
                    <a:p>
                      <a:pPr algn="ctr"/>
                      <a:r>
                        <a:rPr lang="en-PH" b="1" dirty="0">
                          <a:solidFill>
                            <a:schemeClr val="bg1"/>
                          </a:solidFill>
                          <a:latin typeface="Arial" panose="020B0604020202020204" pitchFamily="34" charset="0"/>
                          <a:cs typeface="Arial" panose="020B0604020202020204" pitchFamily="34" charset="0"/>
                        </a:rPr>
                        <a:t>Search Warrant</a:t>
                      </a:r>
                    </a:p>
                  </a:txBody>
                  <a:tcPr anchor="ctr">
                    <a:lnB w="12700" cap="flat" cmpd="sng" algn="ctr">
                      <a:solidFill>
                        <a:schemeClr val="tx1"/>
                      </a:solidFill>
                      <a:prstDash val="solid"/>
                      <a:round/>
                      <a:headEnd type="none" w="med" len="med"/>
                      <a:tailEnd type="none" w="med" len="med"/>
                    </a:lnB>
                  </a:tcPr>
                </a:tc>
                <a:tc>
                  <a:txBody>
                    <a:bodyPr/>
                    <a:lstStyle/>
                    <a:p>
                      <a:pPr algn="ctr"/>
                      <a:r>
                        <a:rPr lang="en-PH" b="1" dirty="0">
                          <a:solidFill>
                            <a:schemeClr val="bg1"/>
                          </a:solidFill>
                          <a:latin typeface="Arial" panose="020B0604020202020204" pitchFamily="34" charset="0"/>
                          <a:cs typeface="Arial" panose="020B0604020202020204" pitchFamily="34" charset="0"/>
                        </a:rPr>
                        <a:t>Warrant of Arrest</a:t>
                      </a:r>
                    </a:p>
                  </a:txBody>
                  <a:tcPr anchor="ctr">
                    <a:lnB w="12700" cap="flat" cmpd="sng" algn="ctr">
                      <a:solidFill>
                        <a:schemeClr val="tx1"/>
                      </a:solidFill>
                      <a:prstDash val="solid"/>
                      <a:round/>
                      <a:headEnd type="none" w="med" len="med"/>
                      <a:tailEnd type="none" w="med" len="med"/>
                    </a:lnB>
                  </a:tcPr>
                </a:tc>
                <a:tc>
                  <a:txBody>
                    <a:bodyPr/>
                    <a:lstStyle/>
                    <a:p>
                      <a:pPr algn="ctr"/>
                      <a:r>
                        <a:rPr lang="en-PH" b="1" dirty="0">
                          <a:solidFill>
                            <a:schemeClr val="bg1"/>
                          </a:solidFill>
                          <a:latin typeface="Arial" panose="020B0604020202020204" pitchFamily="34" charset="0"/>
                          <a:cs typeface="Arial" panose="020B0604020202020204" pitchFamily="34" charset="0"/>
                        </a:rPr>
                        <a:t>Marijuana Eradication</a:t>
                      </a:r>
                    </a:p>
                  </a:txBody>
                  <a:tcPr anchor="ctr">
                    <a:lnB w="12700" cap="flat" cmpd="sng" algn="ctr">
                      <a:solidFill>
                        <a:schemeClr val="tx1"/>
                      </a:solidFill>
                      <a:prstDash val="solid"/>
                      <a:round/>
                      <a:headEnd type="none" w="med" len="med"/>
                      <a:tailEnd type="none" w="med" len="med"/>
                    </a:lnB>
                  </a:tcPr>
                </a:tc>
                <a:tc>
                  <a:txBody>
                    <a:bodyPr/>
                    <a:lstStyle/>
                    <a:p>
                      <a:pPr algn="ctr"/>
                      <a:r>
                        <a:rPr lang="en-US" b="1" dirty="0">
                          <a:solidFill>
                            <a:schemeClr val="bg1"/>
                          </a:solidFill>
                          <a:latin typeface="Arial" panose="020B0604020202020204" pitchFamily="34" charset="0"/>
                          <a:cs typeface="Arial" panose="020B0604020202020204" pitchFamily="34" charset="0"/>
                        </a:rPr>
                        <a:t>Recovery/Discovery</a:t>
                      </a:r>
                      <a:endParaRPr lang="en-PH" b="1" dirty="0">
                        <a:solidFill>
                          <a:schemeClr val="bg1"/>
                        </a:solidFill>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PH" b="1" dirty="0">
                          <a:solidFill>
                            <a:schemeClr val="bg1"/>
                          </a:solidFill>
                          <a:latin typeface="Arial" panose="020B0604020202020204" pitchFamily="34" charset="0"/>
                          <a:cs typeface="Arial" panose="020B0604020202020204" pitchFamily="34" charset="0"/>
                        </a:rPr>
                        <a:t>Total</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2154921"/>
                  </a:ext>
                </a:extLst>
              </a:tr>
              <a:tr h="370840">
                <a:tc>
                  <a:txBody>
                    <a:bodyPr/>
                    <a:lstStyle/>
                    <a:p>
                      <a:pPr algn="ctr"/>
                      <a:r>
                        <a:rPr lang="en-US" b="1" dirty="0">
                          <a:solidFill>
                            <a:schemeClr val="tx1"/>
                          </a:solidFill>
                          <a:latin typeface="Arial" panose="020B0604020202020204" pitchFamily="34" charset="0"/>
                          <a:cs typeface="Arial" panose="020B0604020202020204" pitchFamily="34" charset="0"/>
                        </a:rPr>
                        <a:t>1</a:t>
                      </a:r>
                      <a:r>
                        <a:rPr lang="en-PH" b="1" dirty="0">
                          <a:solidFill>
                            <a:schemeClr val="tx1"/>
                          </a:solidFill>
                          <a:latin typeface="Arial" panose="020B0604020202020204" pitchFamily="34" charset="0"/>
                          <a:cs typeface="Arial" panose="020B0604020202020204" pitchFamily="34"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latin typeface="Arial" panose="020B0604020202020204" pitchFamily="34" charset="0"/>
                          <a:cs typeface="Arial" panose="020B0604020202020204" pitchFamily="34" charset="0"/>
                        </a:rPr>
                        <a:t>22</a:t>
                      </a:r>
                      <a:endParaRPr lang="en-PH"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b="1" dirty="0">
                          <a:solidFill>
                            <a:schemeClr val="tx1"/>
                          </a:solidFill>
                          <a:latin typeface="Arial" panose="020B0604020202020204" pitchFamily="34" charset="0"/>
                          <a:cs typeface="Arial" panose="020B0604020202020204" pitchFamily="34" charset="0"/>
                        </a:rPr>
                        <a:t>389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latin typeface="Arial" panose="020B0604020202020204" pitchFamily="34" charset="0"/>
                          <a:cs typeface="Arial" panose="020B0604020202020204" pitchFamily="34" charset="0"/>
                        </a:rPr>
                        <a:t>2</a:t>
                      </a:r>
                      <a:r>
                        <a:rPr lang="en-PH" b="1" dirty="0">
                          <a:solidFill>
                            <a:schemeClr val="tx1"/>
                          </a:solidFill>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latin typeface="Arial" panose="020B0604020202020204" pitchFamily="34" charset="0"/>
                          <a:cs typeface="Arial" panose="020B0604020202020204" pitchFamily="34" charset="0"/>
                        </a:rPr>
                        <a:t>2</a:t>
                      </a:r>
                      <a:endParaRPr lang="en-PH"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b="1" dirty="0">
                          <a:solidFill>
                            <a:schemeClr val="tx1"/>
                          </a:solidFill>
                          <a:latin typeface="Arial" panose="020B0604020202020204" pitchFamily="34" charset="0"/>
                          <a:cs typeface="Arial" panose="020B0604020202020204" pitchFamily="34" charset="0"/>
                        </a:rPr>
                        <a:t>559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7253450"/>
                  </a:ext>
                </a:extLst>
              </a:tr>
            </a:tbl>
          </a:graphicData>
        </a:graphic>
      </p:graphicFrame>
      <p:sp>
        <p:nvSpPr>
          <p:cNvPr id="35" name="TextBox 34">
            <a:extLst>
              <a:ext uri="{FF2B5EF4-FFF2-40B4-BE49-F238E27FC236}">
                <a16:creationId xmlns:a16="http://schemas.microsoft.com/office/drawing/2014/main" id="{9C3D1606-8CE1-856D-AF5C-A7EFD55EA4C6}"/>
              </a:ext>
            </a:extLst>
          </p:cNvPr>
          <p:cNvSpPr txBox="1"/>
          <p:nvPr/>
        </p:nvSpPr>
        <p:spPr>
          <a:xfrm>
            <a:off x="3206298" y="633337"/>
            <a:ext cx="57149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Berlin Sans FB Demi" panose="020E0802020502020306" pitchFamily="34" charset="0"/>
                <a:ea typeface="+mn-ea"/>
                <a:cs typeface="+mn-cs"/>
              </a:rPr>
              <a:t>Period Covered: January 1, 2023 to </a:t>
            </a:r>
            <a:r>
              <a:rPr lang="en-US" b="1" dirty="0">
                <a:solidFill>
                  <a:prstClr val="white"/>
                </a:solidFill>
                <a:latin typeface="Berlin Sans FB Demi" panose="020E0802020502020306" pitchFamily="34" charset="0"/>
              </a:rPr>
              <a:t>September 12</a:t>
            </a:r>
            <a:r>
              <a:rPr kumimoji="0" lang="en-US" sz="1800" b="1" i="0" u="none" strike="noStrike" kern="1200" cap="none" spc="0" normalizeH="0" baseline="0" noProof="0" dirty="0">
                <a:ln>
                  <a:noFill/>
                </a:ln>
                <a:solidFill>
                  <a:prstClr val="white"/>
                </a:solidFill>
                <a:effectLst/>
                <a:uLnTx/>
                <a:uFillTx/>
                <a:latin typeface="Berlin Sans FB Demi" panose="020E0802020502020306" pitchFamily="34" charset="0"/>
                <a:ea typeface="+mn-ea"/>
                <a:cs typeface="+mn-cs"/>
              </a:rPr>
              <a:t>, 2023</a:t>
            </a:r>
          </a:p>
        </p:txBody>
      </p:sp>
      <p:graphicFrame>
        <p:nvGraphicFramePr>
          <p:cNvPr id="33" name="Table 33">
            <a:extLst>
              <a:ext uri="{FF2B5EF4-FFF2-40B4-BE49-F238E27FC236}">
                <a16:creationId xmlns:a16="http://schemas.microsoft.com/office/drawing/2014/main" id="{1080D1A6-7291-D25D-CD4D-67B4FA5C2321}"/>
              </a:ext>
            </a:extLst>
          </p:cNvPr>
          <p:cNvGraphicFramePr>
            <a:graphicFrameLocks noGrp="1"/>
          </p:cNvGraphicFramePr>
          <p:nvPr>
            <p:extLst>
              <p:ext uri="{D42A27DB-BD31-4B8C-83A1-F6EECF244321}">
                <p14:modId xmlns:p14="http://schemas.microsoft.com/office/powerpoint/2010/main" val="2295546183"/>
              </p:ext>
            </p:extLst>
          </p:nvPr>
        </p:nvGraphicFramePr>
        <p:xfrm>
          <a:off x="462177" y="4780312"/>
          <a:ext cx="11168743" cy="954786"/>
        </p:xfrm>
        <a:graphic>
          <a:graphicData uri="http://schemas.openxmlformats.org/drawingml/2006/table">
            <a:tbl>
              <a:tblPr firstRow="1" bandRow="1">
                <a:tableStyleId>{10A1B5D5-9B99-4C35-A422-299274C87663}</a:tableStyleId>
              </a:tblPr>
              <a:tblGrid>
                <a:gridCol w="1799408">
                  <a:extLst>
                    <a:ext uri="{9D8B030D-6E8A-4147-A177-3AD203B41FA5}">
                      <a16:colId xmlns:a16="http://schemas.microsoft.com/office/drawing/2014/main" val="257007580"/>
                    </a:ext>
                  </a:extLst>
                </a:gridCol>
                <a:gridCol w="2047604">
                  <a:extLst>
                    <a:ext uri="{9D8B030D-6E8A-4147-A177-3AD203B41FA5}">
                      <a16:colId xmlns:a16="http://schemas.microsoft.com/office/drawing/2014/main" val="1918866089"/>
                    </a:ext>
                  </a:extLst>
                </a:gridCol>
                <a:gridCol w="2854235">
                  <a:extLst>
                    <a:ext uri="{9D8B030D-6E8A-4147-A177-3AD203B41FA5}">
                      <a16:colId xmlns:a16="http://schemas.microsoft.com/office/drawing/2014/main" val="3076248909"/>
                    </a:ext>
                  </a:extLst>
                </a:gridCol>
                <a:gridCol w="2233748">
                  <a:extLst>
                    <a:ext uri="{9D8B030D-6E8A-4147-A177-3AD203B41FA5}">
                      <a16:colId xmlns:a16="http://schemas.microsoft.com/office/drawing/2014/main" val="3706676319"/>
                    </a:ext>
                  </a:extLst>
                </a:gridCol>
                <a:gridCol w="2233748">
                  <a:extLst>
                    <a:ext uri="{9D8B030D-6E8A-4147-A177-3AD203B41FA5}">
                      <a16:colId xmlns:a16="http://schemas.microsoft.com/office/drawing/2014/main" val="3787537300"/>
                    </a:ext>
                  </a:extLst>
                </a:gridCol>
              </a:tblGrid>
              <a:tr h="0">
                <a:tc>
                  <a:txBody>
                    <a:bodyPr/>
                    <a:lstStyle/>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US" sz="1600" b="0" u="none" strike="noStrike" kern="1200" cap="none" spc="-5" normalizeH="0" baseline="0" noProof="0" dirty="0">
                          <a:ln>
                            <a:noFill/>
                          </a:ln>
                          <a:solidFill>
                            <a:srgbClr val="FFFFFF"/>
                          </a:solidFill>
                          <a:effectLst/>
                          <a:uLnTx/>
                          <a:uFillTx/>
                        </a:rPr>
                        <a:t>Shabu</a:t>
                      </a:r>
                    </a:p>
                    <a:p>
                      <a:pPr marL="0" marR="0" lvl="0" indent="0" algn="ctr" defTabSz="914400" rtl="0" eaLnBrk="0" fontAlgn="base" latinLnBrk="0" hangingPunct="0">
                        <a:lnSpc>
                          <a:spcPct val="100000"/>
                        </a:lnSpc>
                        <a:spcBef>
                          <a:spcPts val="20"/>
                        </a:spcBef>
                        <a:spcAft>
                          <a:spcPct val="0"/>
                        </a:spcAft>
                        <a:buClrTx/>
                        <a:buSzTx/>
                        <a:buFontTx/>
                        <a:buNone/>
                        <a:tabLst/>
                        <a:defRPr/>
                      </a:pPr>
                      <a:r>
                        <a:rPr lang="en-US" sz="1600" spc="-5" dirty="0">
                          <a:solidFill>
                            <a:srgbClr val="FFFFFF"/>
                          </a:solidFill>
                        </a:rPr>
                        <a:t>(grams)</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ts val="25"/>
                        </a:spcBef>
                        <a:spcAft>
                          <a:spcPct val="0"/>
                        </a:spcAft>
                        <a:buClrTx/>
                        <a:buSzTx/>
                        <a:buFontTx/>
                        <a:buNone/>
                        <a:tabLst/>
                        <a:defRPr/>
                      </a:pPr>
                      <a:r>
                        <a:rPr kumimoji="0" lang="en-PH" sz="1600" b="0" u="none" strike="noStrike" kern="1200" cap="none" spc="10" normalizeH="0" baseline="0" noProof="0" dirty="0">
                          <a:ln>
                            <a:noFill/>
                          </a:ln>
                          <a:solidFill>
                            <a:srgbClr val="FFFFFF"/>
                          </a:solidFill>
                          <a:effectLst/>
                          <a:uLnTx/>
                          <a:uFillTx/>
                        </a:rPr>
                        <a:t>Marijuana Plants</a:t>
                      </a:r>
                    </a:p>
                    <a:p>
                      <a:pPr marL="0" marR="0" lvl="0" indent="0" algn="ctr" defTabSz="914400" rtl="0" eaLnBrk="0" fontAlgn="base" latinLnBrk="0" hangingPunct="0">
                        <a:lnSpc>
                          <a:spcPct val="100000"/>
                        </a:lnSpc>
                        <a:spcBef>
                          <a:spcPts val="25"/>
                        </a:spcBef>
                        <a:spcAft>
                          <a:spcPct val="0"/>
                        </a:spcAft>
                        <a:buClrTx/>
                        <a:buSzTx/>
                        <a:buFontTx/>
                        <a:buNone/>
                        <a:tabLst/>
                        <a:defRPr/>
                      </a:pPr>
                      <a:r>
                        <a:rPr lang="en-PH" sz="1600" spc="10" dirty="0">
                          <a:solidFill>
                            <a:srgbClr val="FFFFFF"/>
                          </a:solidFill>
                        </a:rPr>
                        <a:t>(pieces)</a:t>
                      </a:r>
                      <a:endParaRPr kumimoji="0" lang="en-PH"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ts val="665"/>
                        </a:spcBef>
                        <a:spcAft>
                          <a:spcPct val="0"/>
                        </a:spcAft>
                        <a:buClrTx/>
                        <a:buSzTx/>
                        <a:buFontTx/>
                        <a:buNone/>
                        <a:tabLst/>
                        <a:defRPr/>
                      </a:pPr>
                      <a:r>
                        <a:rPr kumimoji="0" lang="en-PH" sz="1600" b="0" u="none" strike="noStrike" kern="1200" cap="none" spc="5" normalizeH="0" baseline="0" noProof="0" dirty="0">
                          <a:ln>
                            <a:noFill/>
                          </a:ln>
                          <a:solidFill>
                            <a:prstClr val="white"/>
                          </a:solidFill>
                          <a:effectLst/>
                          <a:uLnTx/>
                          <a:uFillTx/>
                        </a:rPr>
                        <a:t>Marijuana Dried Leaves</a:t>
                      </a:r>
                    </a:p>
                    <a:p>
                      <a:pPr marL="0" marR="0" lvl="0" indent="0" algn="ctr" defTabSz="914400" rtl="0" eaLnBrk="0" fontAlgn="base" latinLnBrk="0" hangingPunct="0">
                        <a:lnSpc>
                          <a:spcPct val="100000"/>
                        </a:lnSpc>
                        <a:spcAft>
                          <a:spcPct val="0"/>
                        </a:spcAft>
                        <a:buClrTx/>
                        <a:buSzTx/>
                        <a:buFontTx/>
                        <a:buNone/>
                        <a:tabLst/>
                        <a:defRPr/>
                      </a:pPr>
                      <a:r>
                        <a:rPr lang="en-PH" sz="1600" spc="5" dirty="0">
                          <a:solidFill>
                            <a:prstClr val="white"/>
                          </a:solidFill>
                        </a:rPr>
                        <a:t>(grams)</a:t>
                      </a:r>
                      <a:endParaRPr kumimoji="0" lang="en-PH"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US" sz="1600" b="0" u="none" strike="noStrike" kern="1200" cap="none" spc="-5" normalizeH="0" baseline="0" noProof="0" dirty="0">
                          <a:ln>
                            <a:noFill/>
                          </a:ln>
                          <a:solidFill>
                            <a:srgbClr val="FFFFFF"/>
                          </a:solidFill>
                          <a:effectLst/>
                          <a:uLnTx/>
                          <a:uFillTx/>
                        </a:rPr>
                        <a:t>Marijuana Kush</a:t>
                      </a:r>
                    </a:p>
                    <a:p>
                      <a:pPr marL="0" marR="0" lvl="0" indent="0" algn="ctr" defTabSz="914400" rtl="0" eaLnBrk="0" fontAlgn="base" latinLnBrk="0" hangingPunct="0">
                        <a:lnSpc>
                          <a:spcPct val="100000"/>
                        </a:lnSpc>
                        <a:spcBef>
                          <a:spcPts val="20"/>
                        </a:spcBef>
                        <a:spcAft>
                          <a:spcPct val="0"/>
                        </a:spcAft>
                        <a:buClrTx/>
                        <a:buSzTx/>
                        <a:buFontTx/>
                        <a:buNone/>
                        <a:tabLst/>
                        <a:defRPr/>
                      </a:pPr>
                      <a:r>
                        <a:rPr lang="en-US" sz="1600" spc="-5" dirty="0">
                          <a:solidFill>
                            <a:srgbClr val="FFFFFF"/>
                          </a:solidFill>
                        </a:rPr>
                        <a:t>(grams)</a:t>
                      </a:r>
                      <a:endParaRPr lang="en-PH"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ts val="20"/>
                        </a:spcBef>
                        <a:spcAft>
                          <a:spcPct val="0"/>
                        </a:spcAft>
                        <a:buClrTx/>
                        <a:buSzTx/>
                        <a:buFontTx/>
                        <a:buNone/>
                        <a:tabLst/>
                        <a:defRPr/>
                      </a:pPr>
                      <a:r>
                        <a:rPr kumimoji="0" lang="en-US" sz="1600" b="0" u="none" strike="noStrike" kern="1200" cap="none" spc="-5" normalizeH="0" baseline="0" noProof="0" dirty="0">
                          <a:ln>
                            <a:noFill/>
                          </a:ln>
                          <a:solidFill>
                            <a:srgbClr val="FFFFFF"/>
                          </a:solidFill>
                          <a:effectLst/>
                          <a:uLnTx/>
                          <a:uFillTx/>
                        </a:rPr>
                        <a:t>Marijuana Stalks</a:t>
                      </a:r>
                    </a:p>
                    <a:p>
                      <a:pPr marL="0" marR="0" lvl="0" indent="0" algn="ctr" defTabSz="914400" rtl="0" eaLnBrk="0" fontAlgn="base" latinLnBrk="0" hangingPunct="0">
                        <a:lnSpc>
                          <a:spcPct val="100000"/>
                        </a:lnSpc>
                        <a:spcBef>
                          <a:spcPts val="20"/>
                        </a:spcBef>
                        <a:spcAft>
                          <a:spcPct val="0"/>
                        </a:spcAft>
                        <a:buClrTx/>
                        <a:buSzTx/>
                        <a:buFontTx/>
                        <a:buNone/>
                        <a:tabLst/>
                        <a:defRPr/>
                      </a:pPr>
                      <a:r>
                        <a:rPr lang="en-US" sz="1600" spc="-5" dirty="0">
                          <a:solidFill>
                            <a:srgbClr val="FFFFFF"/>
                          </a:solidFill>
                        </a:rPr>
                        <a:t>(grams)</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1954506"/>
                  </a:ext>
                </a:extLst>
              </a:tr>
              <a:tr h="370840">
                <a:tc>
                  <a:txBody>
                    <a:bodyPr/>
                    <a:lstStyle/>
                    <a:p>
                      <a:pPr marR="0" algn="ctr" rtl="0" fontAlgn="b">
                        <a:lnSpc>
                          <a:spcPct val="100000"/>
                        </a:lnSpc>
                        <a:spcBef>
                          <a:spcPts val="0"/>
                        </a:spcBef>
                        <a:spcAft>
                          <a:spcPts val="0"/>
                        </a:spcAft>
                        <a:buClr>
                          <a:srgbClr val="000000"/>
                        </a:buClr>
                        <a:buFont typeface="Arial" panose="020B0604020202020204"/>
                      </a:pPr>
                      <a:r>
                        <a:rPr lang="en-PH" sz="1865" b="1" i="0" u="none" strike="noStrike" cap="none" dirty="0">
                          <a:solidFill>
                            <a:schemeClr val="dk1"/>
                          </a:solidFill>
                          <a:latin typeface="+mn-lt"/>
                          <a:ea typeface="+mn-ea"/>
                          <a:cs typeface="+mn-cs"/>
                          <a:sym typeface="Arial" panose="020B0604020202020204"/>
                        </a:rPr>
                        <a:t>7,936.57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panose="020B0604020202020204"/>
                      </a:pPr>
                      <a:r>
                        <a:rPr lang="en-PH" sz="1865" b="1" i="0" u="none" strike="noStrike" cap="none" dirty="0">
                          <a:solidFill>
                            <a:schemeClr val="dk1"/>
                          </a:solidFill>
                          <a:latin typeface="+mn-lt"/>
                          <a:ea typeface="+mn-ea"/>
                          <a:cs typeface="+mn-cs"/>
                          <a:sym typeface="Arial" panose="020B0604020202020204"/>
                        </a:rPr>
                        <a:t>963,160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panose="020B0604020202020204"/>
                      </a:pPr>
                      <a:r>
                        <a:rPr lang="en-PH" sz="1865" b="1" i="0" u="none" strike="noStrike" cap="none" dirty="0">
                          <a:solidFill>
                            <a:schemeClr val="dk1"/>
                          </a:solidFill>
                          <a:latin typeface="+mn-lt"/>
                          <a:ea typeface="+mn-ea"/>
                          <a:cs typeface="+mn-cs"/>
                          <a:sym typeface="Arial" panose="020B0604020202020204"/>
                        </a:rPr>
                        <a:t>22,815.80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a:lnSpc>
                          <a:spcPct val="100000"/>
                        </a:lnSpc>
                        <a:spcBef>
                          <a:spcPts val="0"/>
                        </a:spcBef>
                        <a:spcAft>
                          <a:spcPts val="0"/>
                        </a:spcAft>
                        <a:buClr>
                          <a:srgbClr val="000000"/>
                        </a:buClr>
                        <a:buFont typeface="Arial" panose="020B0604020202020204"/>
                      </a:pPr>
                      <a:r>
                        <a:rPr lang="en-US" sz="1865" b="1" i="0" u="none" strike="noStrike" cap="none" dirty="0">
                          <a:solidFill>
                            <a:schemeClr val="dk1"/>
                          </a:solidFill>
                          <a:latin typeface="+mn-lt"/>
                          <a:ea typeface="+mn-ea"/>
                          <a:cs typeface="+mn-cs"/>
                          <a:sym typeface="Arial" panose="020B0604020202020204"/>
                        </a:rPr>
                        <a:t>1,003</a:t>
                      </a:r>
                      <a:endParaRPr lang="en-PH" sz="1865" b="1" i="0" u="none" strike="noStrike" cap="none" dirty="0">
                        <a:solidFill>
                          <a:schemeClr val="dk1"/>
                        </a:solidFill>
                        <a:latin typeface="+mn-lt"/>
                        <a:ea typeface="+mn-ea"/>
                        <a:cs typeface="+mn-cs"/>
                        <a:sym typeface="Arial" panose="020B0604020202020204"/>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t>5,000</a:t>
                      </a:r>
                      <a:endParaRPr lang="en-PH"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1350805"/>
                  </a:ext>
                </a:extLst>
              </a:tr>
            </a:tbl>
          </a:graphicData>
        </a:graphic>
      </p:graphicFrame>
      <p:sp>
        <p:nvSpPr>
          <p:cNvPr id="25" name="TextBox 24">
            <a:extLst>
              <a:ext uri="{FF2B5EF4-FFF2-40B4-BE49-F238E27FC236}">
                <a16:creationId xmlns:a16="http://schemas.microsoft.com/office/drawing/2014/main" id="{3092486A-18B2-6100-F596-8C0FA984A6C4}"/>
              </a:ext>
            </a:extLst>
          </p:cNvPr>
          <p:cNvSpPr txBox="1"/>
          <p:nvPr/>
        </p:nvSpPr>
        <p:spPr>
          <a:xfrm>
            <a:off x="3067523" y="2734115"/>
            <a:ext cx="6135046" cy="1477328"/>
          </a:xfrm>
          <a:prstGeom prst="rect">
            <a:avLst/>
          </a:prstGeom>
          <a:noFill/>
        </p:spPr>
        <p:txBody>
          <a:bodyPr wrap="square">
            <a:spAutoFit/>
          </a:bodyPr>
          <a:lstStyle/>
          <a:p>
            <a:r>
              <a:rPr lang="en-US" dirty="0"/>
              <a:t>1. The number of Drug Cases in the Philippines 2. The Profile Demographic of Drug Cases 3. Percentage of Adolescents Using Drugs 4. Active Drug Cases in Quezon Province 5. Active Drug Rehabilitation in Quezon Philippines</a:t>
            </a:r>
          </a:p>
        </p:txBody>
      </p:sp>
    </p:spTree>
    <p:extLst>
      <p:ext uri="{BB962C8B-B14F-4D97-AF65-F5344CB8AC3E}">
        <p14:creationId xmlns:p14="http://schemas.microsoft.com/office/powerpoint/2010/main" val="2162825301"/>
      </p:ext>
    </p:extLst>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F164A2-2494-928D-735D-1326319767E3}"/>
              </a:ext>
            </a:extLst>
          </p:cNvPr>
          <p:cNvSpPr>
            <a:spLocks noGrp="1"/>
          </p:cNvSpPr>
          <p:nvPr>
            <p:ph type="sldNum" idx="12"/>
          </p:nvPr>
        </p:nvSpPr>
        <p:spPr/>
        <p:txBody>
          <a:bodyPr/>
          <a:lstStyle/>
          <a:p>
            <a:fld id="{00000000-1234-1234-1234-123412341234}" type="slidenum">
              <a:rPr lang="en-GB" smtClean="0">
                <a:solidFill>
                  <a:srgbClr val="757C83"/>
                </a:solidFill>
              </a:rPr>
              <a:pPr/>
              <a:t>3</a:t>
            </a:fld>
            <a:endParaRPr lang="en-GB">
              <a:solidFill>
                <a:srgbClr val="757C83"/>
              </a:solidFill>
            </a:endParaRPr>
          </a:p>
        </p:txBody>
      </p:sp>
      <p:sp>
        <p:nvSpPr>
          <p:cNvPr id="4" name="TextBox 3">
            <a:extLst>
              <a:ext uri="{FF2B5EF4-FFF2-40B4-BE49-F238E27FC236}">
                <a16:creationId xmlns:a16="http://schemas.microsoft.com/office/drawing/2014/main" id="{D0CD048E-732D-545A-0A2B-3B656C44147C}"/>
              </a:ext>
            </a:extLst>
          </p:cNvPr>
          <p:cNvSpPr txBox="1"/>
          <p:nvPr/>
        </p:nvSpPr>
        <p:spPr>
          <a:xfrm>
            <a:off x="2022730" y="8696739"/>
            <a:ext cx="6165219" cy="1477328"/>
          </a:xfrm>
          <a:prstGeom prst="rect">
            <a:avLst/>
          </a:prstGeom>
          <a:noFill/>
        </p:spPr>
        <p:txBody>
          <a:bodyPr wrap="square">
            <a:spAutoFit/>
          </a:bodyPr>
          <a:lstStyle/>
          <a:p>
            <a:r>
              <a:rPr lang="en-US" dirty="0"/>
              <a:t>1. The number of Drug Cases in the Philippines 2. The Profile Demographic of Drug Cases 3. Percentage of Adolescents Using Drugs 4. Active Drug Cases in Quezon Province 5. Active Drug Rehabilitation in Quezon Philippines</a:t>
            </a:r>
          </a:p>
        </p:txBody>
      </p:sp>
      <p:pic>
        <p:nvPicPr>
          <p:cNvPr id="3" name="Picture 4">
            <a:extLst>
              <a:ext uri="{FF2B5EF4-FFF2-40B4-BE49-F238E27FC236}">
                <a16:creationId xmlns:a16="http://schemas.microsoft.com/office/drawing/2014/main" id="{4DF81F05-197B-08D7-7392-39C43945E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9219" y="613598"/>
            <a:ext cx="7824879" cy="5845462"/>
          </a:xfrm>
          <a:prstGeom prst="rect">
            <a:avLst/>
          </a:prstGeom>
        </p:spPr>
      </p:pic>
      <p:pic>
        <p:nvPicPr>
          <p:cNvPr id="6" name="Picture 4">
            <a:extLst>
              <a:ext uri="{FF2B5EF4-FFF2-40B4-BE49-F238E27FC236}">
                <a16:creationId xmlns:a16="http://schemas.microsoft.com/office/drawing/2014/main" id="{416FF09D-0C1D-C1CC-2D3A-EC815F727BC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9218" y="524800"/>
            <a:ext cx="7824879" cy="5845462"/>
          </a:xfrm>
          <a:prstGeom prst="rect">
            <a:avLst/>
          </a:prstGeom>
        </p:spPr>
      </p:pic>
      <p:pic>
        <p:nvPicPr>
          <p:cNvPr id="8" name="Picture 4">
            <a:extLst>
              <a:ext uri="{FF2B5EF4-FFF2-40B4-BE49-F238E27FC236}">
                <a16:creationId xmlns:a16="http://schemas.microsoft.com/office/drawing/2014/main" id="{820569BE-F707-C4E0-A1AD-BC55932029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9218" y="613598"/>
            <a:ext cx="7824879" cy="5845462"/>
          </a:xfrm>
          <a:prstGeom prst="rect">
            <a:avLst/>
          </a:prstGeom>
        </p:spPr>
      </p:pic>
    </p:spTree>
    <p:extLst>
      <p:ext uri="{BB962C8B-B14F-4D97-AF65-F5344CB8AC3E}">
        <p14:creationId xmlns:p14="http://schemas.microsoft.com/office/powerpoint/2010/main" val="418880310"/>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44415EF-8E99-86A9-A1FC-F98E57B2487F}"/>
              </a:ext>
            </a:extLst>
          </p:cNvPr>
          <p:cNvSpPr>
            <a:spLocks noGrp="1"/>
          </p:cNvSpPr>
          <p:nvPr>
            <p:ph type="body" idx="1"/>
          </p:nvPr>
        </p:nvSpPr>
        <p:spPr/>
        <p:txBody>
          <a:bodyPr/>
          <a:lstStyle/>
          <a:p>
            <a:r>
              <a:rPr lang="en-US" dirty="0"/>
              <a:t>75% of adolescents using drugs</a:t>
            </a:r>
          </a:p>
        </p:txBody>
      </p:sp>
      <p:sp>
        <p:nvSpPr>
          <p:cNvPr id="2" name="Slide Number Placeholder 1">
            <a:extLst>
              <a:ext uri="{FF2B5EF4-FFF2-40B4-BE49-F238E27FC236}">
                <a16:creationId xmlns:a16="http://schemas.microsoft.com/office/drawing/2014/main" id="{90015BA6-008C-A681-3D2C-2D9564C74EAA}"/>
              </a:ext>
            </a:extLst>
          </p:cNvPr>
          <p:cNvSpPr>
            <a:spLocks noGrp="1"/>
          </p:cNvSpPr>
          <p:nvPr>
            <p:ph type="sldNum" idx="12"/>
          </p:nvPr>
        </p:nvSpPr>
        <p:spPr/>
        <p:txBody>
          <a:bodyPr/>
          <a:lstStyle/>
          <a:p>
            <a:fld id="{00000000-1234-1234-1234-123412341234}" type="slidenum">
              <a:rPr lang="en-GB" smtClean="0">
                <a:solidFill>
                  <a:srgbClr val="757C83"/>
                </a:solidFill>
              </a:rPr>
              <a:pPr/>
              <a:t>4</a:t>
            </a:fld>
            <a:endParaRPr lang="en-GB">
              <a:solidFill>
                <a:srgbClr val="757C83"/>
              </a:solidFill>
            </a:endParaRPr>
          </a:p>
        </p:txBody>
      </p:sp>
      <p:pic>
        <p:nvPicPr>
          <p:cNvPr id="7" name="Picture 4">
            <a:extLst>
              <a:ext uri="{FF2B5EF4-FFF2-40B4-BE49-F238E27FC236}">
                <a16:creationId xmlns:a16="http://schemas.microsoft.com/office/drawing/2014/main" id="{4E00019C-C7EB-31A2-B7C6-38BEB2281E0F}"/>
              </a:ext>
            </a:extLst>
          </p:cNvPr>
          <p:cNvPicPr>
            <a:picLocks noChangeAspect="1"/>
          </p:cNvPicPr>
          <p:nvPr/>
        </p:nvPicPr>
        <p:blipFill rotWithShape="1">
          <a:blip r:embed="rId2">
            <a:extLst>
              <a:ext uri="{28A0092B-C50C-407E-A947-70E740481C1C}">
                <a14:useLocalDpi xmlns:a14="http://schemas.microsoft.com/office/drawing/2010/main" val="0"/>
              </a:ext>
            </a:extLst>
          </a:blip>
          <a:srcRect t="100000" r="38559" b="-20670"/>
          <a:stretch/>
        </p:blipFill>
        <p:spPr>
          <a:xfrm>
            <a:off x="1806610" y="12588190"/>
            <a:ext cx="4807646" cy="1208269"/>
          </a:xfrm>
          <a:prstGeom prst="rect">
            <a:avLst/>
          </a:prstGeom>
        </p:spPr>
      </p:pic>
    </p:spTree>
    <p:extLst>
      <p:ext uri="{BB962C8B-B14F-4D97-AF65-F5344CB8AC3E}">
        <p14:creationId xmlns:p14="http://schemas.microsoft.com/office/powerpoint/2010/main" val="1561773465"/>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F6ABAA8-73DF-E3CF-C7C0-FFDB40ED9DFE}"/>
              </a:ext>
            </a:extLst>
          </p:cNvPr>
          <p:cNvSpPr>
            <a:spLocks noGrp="1"/>
          </p:cNvSpPr>
          <p:nvPr>
            <p:ph type="body" idx="1"/>
          </p:nvPr>
        </p:nvSpPr>
        <p:spPr/>
        <p:txBody>
          <a:bodyPr/>
          <a:lstStyle/>
          <a:p>
            <a:pPr marL="101600" indent="0">
              <a:buNone/>
            </a:pPr>
            <a:r>
              <a:rPr lang="en-US" dirty="0"/>
              <a:t>5 Barangays in Quezon province declared drug free .</a:t>
            </a:r>
          </a:p>
        </p:txBody>
      </p:sp>
      <p:sp>
        <p:nvSpPr>
          <p:cNvPr id="2" name="Slide Number Placeholder 1">
            <a:extLst>
              <a:ext uri="{FF2B5EF4-FFF2-40B4-BE49-F238E27FC236}">
                <a16:creationId xmlns:a16="http://schemas.microsoft.com/office/drawing/2014/main" id="{FFB35C3D-E2BE-9FB9-6D17-9049C3867839}"/>
              </a:ext>
            </a:extLst>
          </p:cNvPr>
          <p:cNvSpPr>
            <a:spLocks noGrp="1"/>
          </p:cNvSpPr>
          <p:nvPr>
            <p:ph type="sldNum" idx="12"/>
          </p:nvPr>
        </p:nvSpPr>
        <p:spPr/>
        <p:txBody>
          <a:bodyPr/>
          <a:lstStyle/>
          <a:p>
            <a:fld id="{00000000-1234-1234-1234-123412341234}" type="slidenum">
              <a:rPr lang="en-GB" smtClean="0">
                <a:solidFill>
                  <a:srgbClr val="757C83"/>
                </a:solidFill>
              </a:rPr>
              <a:pPr/>
              <a:t>5</a:t>
            </a:fld>
            <a:endParaRPr lang="en-GB">
              <a:solidFill>
                <a:srgbClr val="757C83"/>
              </a:solidFill>
            </a:endParaRPr>
          </a:p>
        </p:txBody>
      </p:sp>
    </p:spTree>
    <p:extLst>
      <p:ext uri="{BB962C8B-B14F-4D97-AF65-F5344CB8AC3E}">
        <p14:creationId xmlns:p14="http://schemas.microsoft.com/office/powerpoint/2010/main" val="1088592521"/>
      </p:ext>
    </p:extLst>
  </p:cSld>
  <p:clrMapOvr>
    <a:masterClrMapping/>
  </p:clrMapOvr>
  <p:transition>
    <p:fade thruBlk="1"/>
  </p:transition>
</p:sld>
</file>

<file path=ppt/theme/theme1.xml><?xml version="1.0" encoding="utf-8"?>
<a:theme xmlns:a="http://schemas.openxmlformats.org/drawingml/2006/main" name="1_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4425</TotalTime>
  <Words>465</Words>
  <Application>Microsoft Office PowerPoint</Application>
  <PresentationFormat>Widescreen</PresentationFormat>
  <Paragraphs>228</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1_Surrey template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PNP-DICTM</dc:creator>
  <cp:lastModifiedBy>Daren Dao</cp:lastModifiedBy>
  <cp:revision>374</cp:revision>
  <cp:lastPrinted>2023-07-05T05:52:22Z</cp:lastPrinted>
  <dcterms:created xsi:type="dcterms:W3CDTF">2023-01-27T04:11:45Z</dcterms:created>
  <dcterms:modified xsi:type="dcterms:W3CDTF">2023-09-14T04:52:32Z</dcterms:modified>
</cp:coreProperties>
</file>